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2" r:id="rId1"/>
  </p:sldMasterIdLst>
  <p:notesMasterIdLst>
    <p:notesMasterId r:id="rId15"/>
  </p:notesMasterIdLst>
  <p:handoutMasterIdLst>
    <p:handoutMasterId r:id="rId16"/>
  </p:handoutMasterIdLst>
  <p:sldIdLst>
    <p:sldId id="396" r:id="rId2"/>
    <p:sldId id="445" r:id="rId3"/>
    <p:sldId id="447" r:id="rId4"/>
    <p:sldId id="463" r:id="rId5"/>
    <p:sldId id="449" r:id="rId6"/>
    <p:sldId id="450" r:id="rId7"/>
    <p:sldId id="470" r:id="rId8"/>
    <p:sldId id="468" r:id="rId9"/>
    <p:sldId id="471" r:id="rId10"/>
    <p:sldId id="464" r:id="rId11"/>
    <p:sldId id="469" r:id="rId12"/>
    <p:sldId id="467" r:id="rId13"/>
    <p:sldId id="460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modifyVerifier cryptProviderType="rsaAES" cryptAlgorithmClass="hash" cryptAlgorithmType="typeAny" cryptAlgorithmSid="14" spinCount="100000" saltData="A+KlCWZrsCbFYKrCdrfNgg==" hashData="185yqF+1NB10BE0MDc69d19jQj1mUOzLCEXE8QE7ne8dy7wpPLX4+iO3zGbyyVjcDn4w6f8i+Ap9KQJs96to7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953A4"/>
    <a:srgbClr val="F7F7F7"/>
    <a:srgbClr val="DDDDDD"/>
    <a:srgbClr val="CC0000"/>
    <a:srgbClr val="336600"/>
    <a:srgbClr val="66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2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Wilson" userId="0972698c26f529fb" providerId="LiveId" clId="{B39DE01E-B004-4281-ADCD-24591B16ACD4}"/>
    <pc:docChg chg="undo custSel addSld delSld modSld sldOrd">
      <pc:chgData name="Dustin Wilson" userId="0972698c26f529fb" providerId="LiveId" clId="{B39DE01E-B004-4281-ADCD-24591B16ACD4}" dt="2020-04-27T16:12:51.274" v="160" actId="47"/>
      <pc:docMkLst>
        <pc:docMk/>
      </pc:docMkLst>
      <pc:sldChg chg="modSp mod">
        <pc:chgData name="Dustin Wilson" userId="0972698c26f529fb" providerId="LiveId" clId="{B39DE01E-B004-4281-ADCD-24591B16ACD4}" dt="2020-04-27T15:54:59.942" v="15" actId="688"/>
        <pc:sldMkLst>
          <pc:docMk/>
          <pc:sldMk cId="0" sldId="396"/>
        </pc:sldMkLst>
        <pc:spChg chg="mod">
          <ac:chgData name="Dustin Wilson" userId="0972698c26f529fb" providerId="LiveId" clId="{B39DE01E-B004-4281-ADCD-24591B16ACD4}" dt="2020-04-27T14:59:51.724" v="1"/>
          <ac:spMkLst>
            <pc:docMk/>
            <pc:sldMk cId="0" sldId="396"/>
            <ac:spMk id="7" creationId="{00000000-0000-0000-0000-000000000000}"/>
          </ac:spMkLst>
        </pc:spChg>
        <pc:picChg chg="mod">
          <ac:chgData name="Dustin Wilson" userId="0972698c26f529fb" providerId="LiveId" clId="{B39DE01E-B004-4281-ADCD-24591B16ACD4}" dt="2020-04-27T15:54:59.942" v="15" actId="688"/>
          <ac:picMkLst>
            <pc:docMk/>
            <pc:sldMk cId="0" sldId="396"/>
            <ac:picMk id="5" creationId="{00000000-0000-0000-0000-000000000000}"/>
          </ac:picMkLst>
        </pc:picChg>
      </pc:sldChg>
      <pc:sldChg chg="modSp mod">
        <pc:chgData name="Dustin Wilson" userId="0972698c26f529fb" providerId="LiveId" clId="{B39DE01E-B004-4281-ADCD-24591B16ACD4}" dt="2020-04-27T15:56:15.741" v="17" actId="1076"/>
        <pc:sldMkLst>
          <pc:docMk/>
          <pc:sldMk cId="4186913373" sldId="449"/>
        </pc:sldMkLst>
        <pc:picChg chg="mod">
          <ac:chgData name="Dustin Wilson" userId="0972698c26f529fb" providerId="LiveId" clId="{B39DE01E-B004-4281-ADCD-24591B16ACD4}" dt="2020-04-27T15:56:15.741" v="17" actId="1076"/>
          <ac:picMkLst>
            <pc:docMk/>
            <pc:sldMk cId="4186913373" sldId="449"/>
            <ac:picMk id="5" creationId="{00000000-0000-0000-0000-000000000000}"/>
          </ac:picMkLst>
        </pc:picChg>
      </pc:sldChg>
      <pc:sldChg chg="modSp mod">
        <pc:chgData name="Dustin Wilson" userId="0972698c26f529fb" providerId="LiveId" clId="{B39DE01E-B004-4281-ADCD-24591B16ACD4}" dt="2020-04-27T15:58:00.478" v="24" actId="6549"/>
        <pc:sldMkLst>
          <pc:docMk/>
          <pc:sldMk cId="697293432" sldId="450"/>
        </pc:sldMkLst>
        <pc:spChg chg="mod">
          <ac:chgData name="Dustin Wilson" userId="0972698c26f529fb" providerId="LiveId" clId="{B39DE01E-B004-4281-ADCD-24591B16ACD4}" dt="2020-04-27T15:58:00.478" v="24" actId="6549"/>
          <ac:spMkLst>
            <pc:docMk/>
            <pc:sldMk cId="697293432" sldId="450"/>
            <ac:spMk id="2" creationId="{A5CF5D68-95D2-4A86-9789-E8671A72D605}"/>
          </ac:spMkLst>
        </pc:spChg>
        <pc:spChg chg="mod">
          <ac:chgData name="Dustin Wilson" userId="0972698c26f529fb" providerId="LiveId" clId="{B39DE01E-B004-4281-ADCD-24591B16ACD4}" dt="2020-04-27T15:56:54.087" v="21" actId="6549"/>
          <ac:spMkLst>
            <pc:docMk/>
            <pc:sldMk cId="697293432" sldId="450"/>
            <ac:spMk id="16" creationId="{91D5999F-DCA7-40E2-AAB3-7C456BB154F2}"/>
          </ac:spMkLst>
        </pc:spChg>
        <pc:picChg chg="mod">
          <ac:chgData name="Dustin Wilson" userId="0972698c26f529fb" providerId="LiveId" clId="{B39DE01E-B004-4281-ADCD-24591B16ACD4}" dt="2020-04-27T15:57:25.865" v="22" actId="14826"/>
          <ac:picMkLst>
            <pc:docMk/>
            <pc:sldMk cId="697293432" sldId="450"/>
            <ac:picMk id="13" creationId="{04E33961-81B3-47DA-BBFC-F8B0F0B08763}"/>
          </ac:picMkLst>
        </pc:picChg>
        <pc:picChg chg="mod">
          <ac:chgData name="Dustin Wilson" userId="0972698c26f529fb" providerId="LiveId" clId="{B39DE01E-B004-4281-ADCD-24591B16ACD4}" dt="2020-04-27T15:57:47.211" v="23" actId="14826"/>
          <ac:picMkLst>
            <pc:docMk/>
            <pc:sldMk cId="697293432" sldId="450"/>
            <ac:picMk id="15" creationId="{89090FE0-C851-4F3E-87A3-0168027BD476}"/>
          </ac:picMkLst>
        </pc:picChg>
        <pc:picChg chg="mod">
          <ac:chgData name="Dustin Wilson" userId="0972698c26f529fb" providerId="LiveId" clId="{B39DE01E-B004-4281-ADCD-24591B16ACD4}" dt="2020-04-27T15:56:41.723" v="20" actId="14100"/>
          <ac:picMkLst>
            <pc:docMk/>
            <pc:sldMk cId="697293432" sldId="450"/>
            <ac:picMk id="17" creationId="{E437F64F-87F0-4EDA-B42C-643CBE3A3B80}"/>
          </ac:picMkLst>
        </pc:picChg>
      </pc:sldChg>
      <pc:sldChg chg="del">
        <pc:chgData name="Dustin Wilson" userId="0972698c26f529fb" providerId="LiveId" clId="{B39DE01E-B004-4281-ADCD-24591B16ACD4}" dt="2020-04-27T16:12:51.274" v="160" actId="47"/>
        <pc:sldMkLst>
          <pc:docMk/>
          <pc:sldMk cId="2985105398" sldId="457"/>
        </pc:sldMkLst>
      </pc:sldChg>
      <pc:sldChg chg="modSp add mod ord setBg">
        <pc:chgData name="Dustin Wilson" userId="0972698c26f529fb" providerId="LiveId" clId="{B39DE01E-B004-4281-ADCD-24591B16ACD4}" dt="2020-04-27T16:12:29.029" v="158" actId="113"/>
        <pc:sldMkLst>
          <pc:docMk/>
          <pc:sldMk cId="1978604491" sldId="464"/>
        </pc:sldMkLst>
        <pc:spChg chg="mod">
          <ac:chgData name="Dustin Wilson" userId="0972698c26f529fb" providerId="LiveId" clId="{B39DE01E-B004-4281-ADCD-24591B16ACD4}" dt="2020-04-27T16:11:49.907" v="138" actId="1035"/>
          <ac:spMkLst>
            <pc:docMk/>
            <pc:sldMk cId="1978604491" sldId="464"/>
            <ac:spMk id="3" creationId="{410D6CF0-7E20-4D49-A1D5-07440CDD776B}"/>
          </ac:spMkLst>
        </pc:spChg>
        <pc:spChg chg="mod">
          <ac:chgData name="Dustin Wilson" userId="0972698c26f529fb" providerId="LiveId" clId="{B39DE01E-B004-4281-ADCD-24591B16ACD4}" dt="2020-04-27T16:10:40.501" v="119" actId="20577"/>
          <ac:spMkLst>
            <pc:docMk/>
            <pc:sldMk cId="1978604491" sldId="464"/>
            <ac:spMk id="13" creationId="{EA4546B9-70C6-4BF2-9461-37843BD47BCF}"/>
          </ac:spMkLst>
        </pc:spChg>
        <pc:spChg chg="mod">
          <ac:chgData name="Dustin Wilson" userId="0972698c26f529fb" providerId="LiveId" clId="{B39DE01E-B004-4281-ADCD-24591B16ACD4}" dt="2020-04-27T16:12:12.989" v="154" actId="1035"/>
          <ac:spMkLst>
            <pc:docMk/>
            <pc:sldMk cId="1978604491" sldId="464"/>
            <ac:spMk id="29" creationId="{7CA15961-B5CB-4331-A7D7-F71BB8F59F8D}"/>
          </ac:spMkLst>
        </pc:spChg>
        <pc:spChg chg="mod">
          <ac:chgData name="Dustin Wilson" userId="0972698c26f529fb" providerId="LiveId" clId="{B39DE01E-B004-4281-ADCD-24591B16ACD4}" dt="2020-04-27T16:12:29.029" v="158" actId="113"/>
          <ac:spMkLst>
            <pc:docMk/>
            <pc:sldMk cId="1978604491" sldId="464"/>
            <ac:spMk id="36" creationId="{5013B436-8FDC-442C-98B3-D0130E4B9693}"/>
          </ac:spMkLst>
        </pc:spChg>
        <pc:grpChg chg="mod">
          <ac:chgData name="Dustin Wilson" userId="0972698c26f529fb" providerId="LiveId" clId="{B39DE01E-B004-4281-ADCD-24591B16ACD4}" dt="2020-04-27T16:11:36.104" v="123"/>
          <ac:grpSpMkLst>
            <pc:docMk/>
            <pc:sldMk cId="1978604491" sldId="464"/>
            <ac:grpSpMk id="4" creationId="{0A4E60D3-9747-4015-B27F-72E86A9F95C4}"/>
          </ac:grpSpMkLst>
        </pc:grpChg>
        <pc:grpChg chg="mod">
          <ac:chgData name="Dustin Wilson" userId="0972698c26f529fb" providerId="LiveId" clId="{B39DE01E-B004-4281-ADCD-24591B16ACD4}" dt="2020-04-27T16:12:00.174" v="139"/>
          <ac:grpSpMkLst>
            <pc:docMk/>
            <pc:sldMk cId="1978604491" sldId="464"/>
            <ac:grpSpMk id="5" creationId="{A6EC5E30-2D20-4703-A6F6-85AC4E9D6434}"/>
          </ac:grpSpMkLst>
        </pc:grpChg>
        <pc:grpChg chg="mod">
          <ac:chgData name="Dustin Wilson" userId="0972698c26f529fb" providerId="LiveId" clId="{B39DE01E-B004-4281-ADCD-24591B16ACD4}" dt="2020-04-27T16:12:00.174" v="139"/>
          <ac:grpSpMkLst>
            <pc:docMk/>
            <pc:sldMk cId="1978604491" sldId="464"/>
            <ac:grpSpMk id="26" creationId="{5FF078C5-7D96-4130-ABA0-8DCE763FF38A}"/>
          </ac:grpSpMkLst>
        </pc:grpChg>
        <pc:grpChg chg="mod">
          <ac:chgData name="Dustin Wilson" userId="0972698c26f529fb" providerId="LiveId" clId="{B39DE01E-B004-4281-ADCD-24591B16ACD4}" dt="2020-04-27T16:12:23.367" v="155"/>
          <ac:grpSpMkLst>
            <pc:docMk/>
            <pc:sldMk cId="1978604491" sldId="464"/>
            <ac:grpSpMk id="32" creationId="{D3DDCFDF-D8D8-458B-B780-C29B17362740}"/>
          </ac:grpSpMkLst>
        </pc:grpChg>
        <pc:grpChg chg="mod">
          <ac:chgData name="Dustin Wilson" userId="0972698c26f529fb" providerId="LiveId" clId="{B39DE01E-B004-4281-ADCD-24591B16ACD4}" dt="2020-04-27T16:12:23.367" v="155"/>
          <ac:grpSpMkLst>
            <pc:docMk/>
            <pc:sldMk cId="1978604491" sldId="464"/>
            <ac:grpSpMk id="33" creationId="{A8EEF519-C307-443B-B9BE-5F137867E9A0}"/>
          </ac:grpSpMkLst>
        </pc:grpChg>
        <pc:picChg chg="mod">
          <ac:chgData name="Dustin Wilson" userId="0972698c26f529fb" providerId="LiveId" clId="{B39DE01E-B004-4281-ADCD-24591B16ACD4}" dt="2020-04-27T16:11:07.767" v="120" actId="14826"/>
          <ac:picMkLst>
            <pc:docMk/>
            <pc:sldMk cId="1978604491" sldId="464"/>
            <ac:picMk id="15" creationId="{73B354DF-5F2D-4A2B-A496-E274103A0790}"/>
          </ac:picMkLst>
        </pc:picChg>
        <pc:picChg chg="mod">
          <ac:chgData name="Dustin Wilson" userId="0972698c26f529fb" providerId="LiveId" clId="{B39DE01E-B004-4281-ADCD-24591B16ACD4}" dt="2020-04-27T16:11:15.131" v="121" actId="14826"/>
          <ac:picMkLst>
            <pc:docMk/>
            <pc:sldMk cId="1978604491" sldId="464"/>
            <ac:picMk id="31" creationId="{3B0584A2-2192-4C3A-968D-766AA2911E80}"/>
          </ac:picMkLst>
        </pc:picChg>
        <pc:picChg chg="mod">
          <ac:chgData name="Dustin Wilson" userId="0972698c26f529fb" providerId="LiveId" clId="{B39DE01E-B004-4281-ADCD-24591B16ACD4}" dt="2020-04-27T16:11:22.651" v="122" actId="14826"/>
          <ac:picMkLst>
            <pc:docMk/>
            <pc:sldMk cId="1978604491" sldId="464"/>
            <ac:picMk id="34" creationId="{5A5BFCDB-67C1-4751-AEE4-285BAD0277C5}"/>
          </ac:picMkLst>
        </pc:picChg>
        <pc:picChg chg="mod">
          <ac:chgData name="Dustin Wilson" userId="0972698c26f529fb" providerId="LiveId" clId="{B39DE01E-B004-4281-ADCD-24591B16ACD4}" dt="2020-04-27T16:09:41.100" v="103" actId="1076"/>
          <ac:picMkLst>
            <pc:docMk/>
            <pc:sldMk cId="1978604491" sldId="464"/>
            <ac:picMk id="1026" creationId="{6EEE4FE7-E5E0-42C8-80F4-FD4271EF4FBA}"/>
          </ac:picMkLst>
        </pc:picChg>
      </pc:sldChg>
      <pc:sldChg chg="del">
        <pc:chgData name="Dustin Wilson" userId="0972698c26f529fb" providerId="LiveId" clId="{B39DE01E-B004-4281-ADCD-24591B16ACD4}" dt="2020-04-27T16:12:48.138" v="159" actId="47"/>
        <pc:sldMkLst>
          <pc:docMk/>
          <pc:sldMk cId="3866324496" sldId="465"/>
        </pc:sldMkLst>
      </pc:sldChg>
      <pc:sldChg chg="addSp delSp modSp mod delAnim modAnim">
        <pc:chgData name="Dustin Wilson" userId="0972698c26f529fb" providerId="LiveId" clId="{B39DE01E-B004-4281-ADCD-24591B16ACD4}" dt="2020-04-27T16:04:31.057" v="83" actId="14861"/>
        <pc:sldMkLst>
          <pc:docMk/>
          <pc:sldMk cId="369263718" sldId="468"/>
        </pc:sldMkLst>
        <pc:spChg chg="mod">
          <ac:chgData name="Dustin Wilson" userId="0972698c26f529fb" providerId="LiveId" clId="{B39DE01E-B004-4281-ADCD-24591B16ACD4}" dt="2020-04-27T16:04:17.173" v="82" actId="1037"/>
          <ac:spMkLst>
            <pc:docMk/>
            <pc:sldMk cId="369263718" sldId="468"/>
            <ac:spMk id="6" creationId="{00000000-0000-0000-0000-000000000000}"/>
          </ac:spMkLst>
        </pc:spChg>
        <pc:spChg chg="del mod">
          <ac:chgData name="Dustin Wilson" userId="0972698c26f529fb" providerId="LiveId" clId="{B39DE01E-B004-4281-ADCD-24591B16ACD4}" dt="2020-04-27T16:02:34.173" v="50" actId="478"/>
          <ac:spMkLst>
            <pc:docMk/>
            <pc:sldMk cId="369263718" sldId="468"/>
            <ac:spMk id="8" creationId="{00000000-0000-0000-0000-000000000000}"/>
          </ac:spMkLst>
        </pc:spChg>
        <pc:spChg chg="add mod">
          <ac:chgData name="Dustin Wilson" userId="0972698c26f529fb" providerId="LiveId" clId="{B39DE01E-B004-4281-ADCD-24591B16ACD4}" dt="2020-04-27T16:04:13.009" v="74" actId="14100"/>
          <ac:spMkLst>
            <pc:docMk/>
            <pc:sldMk cId="369263718" sldId="468"/>
            <ac:spMk id="10" creationId="{3DF45D2D-B230-442C-9236-D06B300087CF}"/>
          </ac:spMkLst>
        </pc:spChg>
        <pc:picChg chg="del">
          <ac:chgData name="Dustin Wilson" userId="0972698c26f529fb" providerId="LiveId" clId="{B39DE01E-B004-4281-ADCD-24591B16ACD4}" dt="2020-04-27T16:02:38.122" v="51" actId="478"/>
          <ac:picMkLst>
            <pc:docMk/>
            <pc:sldMk cId="369263718" sldId="468"/>
            <ac:picMk id="3" creationId="{B823A07D-E175-4BE3-9C7E-170CB45ED274}"/>
          </ac:picMkLst>
        </pc:picChg>
        <pc:picChg chg="add mod">
          <ac:chgData name="Dustin Wilson" userId="0972698c26f529fb" providerId="LiveId" clId="{B39DE01E-B004-4281-ADCD-24591B16ACD4}" dt="2020-04-27T16:04:31.057" v="83" actId="14861"/>
          <ac:picMkLst>
            <pc:docMk/>
            <pc:sldMk cId="369263718" sldId="468"/>
            <ac:picMk id="9" creationId="{81DE2873-8586-425D-B2AA-D8B9EC3FFD05}"/>
          </ac:picMkLst>
        </pc:picChg>
        <pc:cxnChg chg="del">
          <ac:chgData name="Dustin Wilson" userId="0972698c26f529fb" providerId="LiveId" clId="{B39DE01E-B004-4281-ADCD-24591B16ACD4}" dt="2020-04-27T16:02:40.546" v="52" actId="478"/>
          <ac:cxnSpMkLst>
            <pc:docMk/>
            <pc:sldMk cId="369263718" sldId="468"/>
            <ac:cxnSpMk id="12" creationId="{00000000-0000-0000-0000-000000000000}"/>
          </ac:cxnSpMkLst>
        </pc:cxnChg>
      </pc:sldChg>
      <pc:sldChg chg="modSp add mod">
        <pc:chgData name="Dustin Wilson" userId="0972698c26f529fb" providerId="LiveId" clId="{B39DE01E-B004-4281-ADCD-24591B16ACD4}" dt="2020-04-27T16:01:51.557" v="47" actId="14100"/>
        <pc:sldMkLst>
          <pc:docMk/>
          <pc:sldMk cId="378658035" sldId="470"/>
        </pc:sldMkLst>
        <pc:spChg chg="mod">
          <ac:chgData name="Dustin Wilson" userId="0972698c26f529fb" providerId="LiveId" clId="{B39DE01E-B004-4281-ADCD-24591B16ACD4}" dt="2020-04-27T16:01:20.460" v="42" actId="14100"/>
          <ac:spMkLst>
            <pc:docMk/>
            <pc:sldMk cId="378658035" sldId="470"/>
            <ac:spMk id="2" creationId="{A5CF5D68-95D2-4A86-9789-E8671A72D605}"/>
          </ac:spMkLst>
        </pc:spChg>
        <pc:spChg chg="mod">
          <ac:chgData name="Dustin Wilson" userId="0972698c26f529fb" providerId="LiveId" clId="{B39DE01E-B004-4281-ADCD-24591B16ACD4}" dt="2020-04-27T16:01:51.557" v="47" actId="14100"/>
          <ac:spMkLst>
            <pc:docMk/>
            <pc:sldMk cId="378658035" sldId="470"/>
            <ac:spMk id="16" creationId="{91D5999F-DCA7-40E2-AAB3-7C456BB154F2}"/>
          </ac:spMkLst>
        </pc:spChg>
        <pc:picChg chg="mod">
          <ac:chgData name="Dustin Wilson" userId="0972698c26f529fb" providerId="LiveId" clId="{B39DE01E-B004-4281-ADCD-24591B16ACD4}" dt="2020-04-27T16:00:53.581" v="38" actId="1076"/>
          <ac:picMkLst>
            <pc:docMk/>
            <pc:sldMk cId="378658035" sldId="470"/>
            <ac:picMk id="4" creationId="{6A628468-9E9A-4141-81B1-6BEBE120BCAE}"/>
          </ac:picMkLst>
        </pc:picChg>
        <pc:picChg chg="mod">
          <ac:chgData name="Dustin Wilson" userId="0972698c26f529fb" providerId="LiveId" clId="{B39DE01E-B004-4281-ADCD-24591B16ACD4}" dt="2020-04-27T16:00:50.277" v="37" actId="14100"/>
          <ac:picMkLst>
            <pc:docMk/>
            <pc:sldMk cId="378658035" sldId="470"/>
            <ac:picMk id="13" creationId="{04E33961-81B3-47DA-BBFC-F8B0F0B08763}"/>
          </ac:picMkLst>
        </pc:picChg>
        <pc:picChg chg="mod">
          <ac:chgData name="Dustin Wilson" userId="0972698c26f529fb" providerId="LiveId" clId="{B39DE01E-B004-4281-ADCD-24591B16ACD4}" dt="2020-04-27T16:00:32.134" v="34" actId="1076"/>
          <ac:picMkLst>
            <pc:docMk/>
            <pc:sldMk cId="378658035" sldId="470"/>
            <ac:picMk id="15" creationId="{89090FE0-C851-4F3E-87A3-0168027BD476}"/>
          </ac:picMkLst>
        </pc:picChg>
        <pc:picChg chg="mod">
          <ac:chgData name="Dustin Wilson" userId="0972698c26f529fb" providerId="LiveId" clId="{B39DE01E-B004-4281-ADCD-24591B16ACD4}" dt="2020-04-27T16:00:32.134" v="34" actId="1076"/>
          <ac:picMkLst>
            <pc:docMk/>
            <pc:sldMk cId="378658035" sldId="470"/>
            <ac:picMk id="17" creationId="{E437F64F-87F0-4EDA-B42C-643CBE3A3B80}"/>
          </ac:picMkLst>
        </pc:picChg>
      </pc:sldChg>
      <pc:sldChg chg="modSp add mod modAnim">
        <pc:chgData name="Dustin Wilson" userId="0972698c26f529fb" providerId="LiveId" clId="{B39DE01E-B004-4281-ADCD-24591B16ACD4}" dt="2020-04-27T16:05:50.105" v="95" actId="1076"/>
        <pc:sldMkLst>
          <pc:docMk/>
          <pc:sldMk cId="1547574022" sldId="471"/>
        </pc:sldMkLst>
        <pc:spChg chg="mod">
          <ac:chgData name="Dustin Wilson" userId="0972698c26f529fb" providerId="LiveId" clId="{B39DE01E-B004-4281-ADCD-24591B16ACD4}" dt="2020-04-27T16:05:25.797" v="93" actId="6549"/>
          <ac:spMkLst>
            <pc:docMk/>
            <pc:sldMk cId="1547574022" sldId="471"/>
            <ac:spMk id="8" creationId="{00000000-0000-0000-0000-000000000000}"/>
          </ac:spMkLst>
        </pc:spChg>
        <pc:picChg chg="mod">
          <ac:chgData name="Dustin Wilson" userId="0972698c26f529fb" providerId="LiveId" clId="{B39DE01E-B004-4281-ADCD-24591B16ACD4}" dt="2020-04-27T16:05:50.105" v="95" actId="1076"/>
          <ac:picMkLst>
            <pc:docMk/>
            <pc:sldMk cId="1547574022" sldId="471"/>
            <ac:picMk id="3" creationId="{B823A07D-E175-4BE3-9C7E-170CB45ED274}"/>
          </ac:picMkLst>
        </pc:picChg>
      </pc:sldChg>
    </pc:docChg>
  </pc:docChgLst>
  <pc:docChgLst>
    <pc:chgData name="Dustin Wilson" userId="0972698c26f529fb" providerId="LiveId" clId="{3C93D48F-50BC-4999-AF98-C78425B9975D}"/>
    <pc:docChg chg="modSld">
      <pc:chgData name="Dustin Wilson" userId="0972698c26f529fb" providerId="LiveId" clId="{3C93D48F-50BC-4999-AF98-C78425B9975D}" dt="2020-04-30T14:26:32.317" v="3" actId="20577"/>
      <pc:docMkLst>
        <pc:docMk/>
      </pc:docMkLst>
      <pc:sldChg chg="modSp modAnim">
        <pc:chgData name="Dustin Wilson" userId="0972698c26f529fb" providerId="LiveId" clId="{3C93D48F-50BC-4999-AF98-C78425B9975D}" dt="2020-04-30T13:40:41.394" v="0"/>
        <pc:sldMkLst>
          <pc:docMk/>
          <pc:sldMk cId="994357360" sldId="460"/>
        </pc:sldMkLst>
        <pc:picChg chg="mod">
          <ac:chgData name="Dustin Wilson" userId="0972698c26f529fb" providerId="LiveId" clId="{3C93D48F-50BC-4999-AF98-C78425B9975D}" dt="2020-04-30T13:40:41.394" v="0"/>
          <ac:picMkLst>
            <pc:docMk/>
            <pc:sldMk cId="994357360" sldId="460"/>
            <ac:picMk id="2" creationId="{00000000-0000-0000-0000-000000000000}"/>
          </ac:picMkLst>
        </pc:picChg>
      </pc:sldChg>
      <pc:sldChg chg="modSp">
        <pc:chgData name="Dustin Wilson" userId="0972698c26f529fb" providerId="LiveId" clId="{3C93D48F-50BC-4999-AF98-C78425B9975D}" dt="2020-04-30T14:26:32.317" v="3" actId="20577"/>
        <pc:sldMkLst>
          <pc:docMk/>
          <pc:sldMk cId="1978604491" sldId="464"/>
        </pc:sldMkLst>
        <pc:spChg chg="mod">
          <ac:chgData name="Dustin Wilson" userId="0972698c26f529fb" providerId="LiveId" clId="{3C93D48F-50BC-4999-AF98-C78425B9975D}" dt="2020-04-30T14:26:32.317" v="3" actId="20577"/>
          <ac:spMkLst>
            <pc:docMk/>
            <pc:sldMk cId="1978604491" sldId="464"/>
            <ac:spMk id="6" creationId="{00000000-0000-0000-0000-000000000000}"/>
          </ac:spMkLst>
        </pc:spChg>
        <pc:spChg chg="mod">
          <ac:chgData name="Dustin Wilson" userId="0972698c26f529fb" providerId="LiveId" clId="{3C93D48F-50BC-4999-AF98-C78425B9975D}" dt="2020-04-30T14:26:01.213" v="1" actId="6549"/>
          <ac:spMkLst>
            <pc:docMk/>
            <pc:sldMk cId="1978604491" sldId="464"/>
            <ac:spMk id="13" creationId="{EA4546B9-70C6-4BF2-9461-37843BD47B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4F8878-65BF-471B-AB56-4C94B14C5E7F}" type="datetime1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6BED4E7-CCC8-4CE8-A6CB-D1F2709D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800F40B-35B1-461C-9F88-68E0E949BA4B}" type="datetime1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36" tIns="46569" rIns="93136" bIns="4656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0E9F8FC-DF98-448F-9D3E-2EC5883B6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7294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32767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512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D88E9-DD9E-4AC8-AF6E-F70EBA5B53DD}" type="slidenum">
              <a:rPr lang="en-US"/>
              <a:pPr/>
              <a:t>13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Required Slide</a:t>
            </a:r>
          </a:p>
        </p:txBody>
      </p:sp>
    </p:spTree>
    <p:extLst>
      <p:ext uri="{BB962C8B-B14F-4D97-AF65-F5344CB8AC3E}">
        <p14:creationId xmlns:p14="http://schemas.microsoft.com/office/powerpoint/2010/main" val="380641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552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473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9F8FC-DF98-448F-9D3E-2EC5883B6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9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6038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9405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043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4946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716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4/30/2020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2400" y="3505200"/>
            <a:ext cx="9245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1"/>
            <a:ext cx="12192000" cy="122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635626"/>
            <a:ext cx="12192000" cy="122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69267" y="4797425"/>
            <a:ext cx="453813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  <a:ea typeface="+mn-ea"/>
              </a:rPr>
              <a:t>ULT Marketing</a:t>
            </a:r>
          </a:p>
        </p:txBody>
      </p:sp>
    </p:spTree>
    <p:extLst>
      <p:ext uri="{BB962C8B-B14F-4D97-AF65-F5344CB8AC3E}">
        <p14:creationId xmlns:p14="http://schemas.microsoft.com/office/powerpoint/2010/main" val="27361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AFDA5-5CFB-44E4-863C-387193A42717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0B7E3-6F65-41D4-949D-779159366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BB9A1-983A-4959-BF14-2B72E0C1C0E0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07AF1-78AF-42BB-AC97-1701C57B7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8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68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8E89E-4A3F-4B26-A8F8-AB6EABAAA1DF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37A2E-C92D-4CBB-8147-F8482E049D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B4F65-A10E-45BF-AEB9-16C4A82F54F7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55C53-373F-4A0B-994A-4A4390D8E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299DE-7B2C-4968-B352-A618762D2F9C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9371-6136-427C-85E7-A15DA60BC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C09DA-BD22-4006-B7EF-57403199BE63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00775-3C30-4361-90DA-0A1D11E771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7CEEE-926E-4659-B4FB-D654D465E65A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FC896-052A-4D3D-B0F8-4E2DD54D1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DB062-320F-4164-AE8C-F09D5C2CEB24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C4B5E-6B89-4396-A34C-7FF35DBED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D4846-48C3-49A8-9939-C77D0D8EC271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06ACC-CFFB-4334-8D8E-1362C02D9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3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4/30/2020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120" y="609600"/>
            <a:ext cx="11305760" cy="154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6600" b="1" dirty="0">
                <a:solidFill>
                  <a:schemeClr val="bg1"/>
                </a:solidFill>
              </a:rPr>
              <a:t>NARROW BAND AMBER LED LUMINAIRES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799" y="1824359"/>
            <a:ext cx="2820627" cy="458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4519A-DA72-4DA0-BC9D-990C9FD95EBA}"/>
              </a:ext>
            </a:extLst>
          </p:cNvPr>
          <p:cNvSpPr txBox="1"/>
          <p:nvPr/>
        </p:nvSpPr>
        <p:spPr>
          <a:xfrm>
            <a:off x="2362200" y="76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ASTROPHILE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ASTROPHILE SERIES PRODUCT COMPARISON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EE4FE7-E5E0-42C8-80F4-FD4271EF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871" y="949136"/>
            <a:ext cx="6446690" cy="44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4546B9-70C6-4BF2-9461-37843BD47BCF}"/>
              </a:ext>
            </a:extLst>
          </p:cNvPr>
          <p:cNvSpPr txBox="1"/>
          <p:nvPr/>
        </p:nvSpPr>
        <p:spPr>
          <a:xfrm>
            <a:off x="-16978" y="5372809"/>
            <a:ext cx="6798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CROSSROADS LED ASTROPHILE SERIES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AVAILABLE IN PEAK DOMINANT WAVELENGTHS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OF 589, 592 AND 595NM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66 LUMENS PER WATT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60D3-9747-4015-B27F-72E86A9F95C4}"/>
              </a:ext>
            </a:extLst>
          </p:cNvPr>
          <p:cNvGrpSpPr/>
          <p:nvPr/>
        </p:nvGrpSpPr>
        <p:grpSpPr>
          <a:xfrm>
            <a:off x="6781800" y="685800"/>
            <a:ext cx="5410200" cy="1231047"/>
            <a:chOff x="6781800" y="1436132"/>
            <a:chExt cx="5410200" cy="12310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73E3D3-71C0-49E6-AEA6-0A7A3C5CC8F3}"/>
                </a:ext>
              </a:extLst>
            </p:cNvPr>
            <p:cNvSpPr/>
            <p:nvPr/>
          </p:nvSpPr>
          <p:spPr>
            <a:xfrm>
              <a:off x="6781800" y="1436132"/>
              <a:ext cx="5410200" cy="123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B354DF-5F2D-4A2B-A496-E274103A079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22130" y="1563833"/>
              <a:ext cx="1002379" cy="10023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0D6CF0-7E20-4D49-A1D5-07440CDD776B}"/>
                </a:ext>
              </a:extLst>
            </p:cNvPr>
            <p:cNvSpPr txBox="1"/>
            <p:nvPr/>
          </p:nvSpPr>
          <p:spPr>
            <a:xfrm>
              <a:off x="6858000" y="1466850"/>
              <a:ext cx="373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Hubbell LED street light</a:t>
              </a:r>
            </a:p>
            <a:p>
              <a:r>
                <a:rPr lang="en-US" dirty="0"/>
                <a:t>NBA LED - varies from</a:t>
              </a:r>
            </a:p>
            <a:p>
              <a:r>
                <a:rPr lang="en-US" dirty="0"/>
                <a:t>586 to 590nm</a:t>
              </a:r>
            </a:p>
            <a:p>
              <a:r>
                <a:rPr lang="en-US" dirty="0"/>
                <a:t>18 lumens per watt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C5E30-2D20-4703-A6F6-85AC4E9D6434}"/>
              </a:ext>
            </a:extLst>
          </p:cNvPr>
          <p:cNvGrpSpPr/>
          <p:nvPr/>
        </p:nvGrpSpPr>
        <p:grpSpPr>
          <a:xfrm>
            <a:off x="6781800" y="2247521"/>
            <a:ext cx="5410200" cy="1230863"/>
            <a:chOff x="6781800" y="3011504"/>
            <a:chExt cx="5410200" cy="12308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F078C5-7D96-4130-ABA0-8DCE763FF38A}"/>
                </a:ext>
              </a:extLst>
            </p:cNvPr>
            <p:cNvGrpSpPr/>
            <p:nvPr/>
          </p:nvGrpSpPr>
          <p:grpSpPr>
            <a:xfrm>
              <a:off x="6781800" y="3011504"/>
              <a:ext cx="5410200" cy="1230863"/>
              <a:chOff x="6781800" y="1436132"/>
              <a:chExt cx="5410200" cy="123086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B878DF-79F2-4C73-8520-6121BA3B782F}"/>
                  </a:ext>
                </a:extLst>
              </p:cNvPr>
              <p:cNvSpPr/>
              <p:nvPr/>
            </p:nvSpPr>
            <p:spPr>
              <a:xfrm>
                <a:off x="6781800" y="1436132"/>
                <a:ext cx="5410200" cy="1230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A15961-B5CB-4331-A7D7-F71BB8F59F8D}"/>
                  </a:ext>
                </a:extLst>
              </p:cNvPr>
              <p:cNvSpPr txBox="1"/>
              <p:nvPr/>
            </p:nvSpPr>
            <p:spPr>
              <a:xfrm>
                <a:off x="6858000" y="1457325"/>
                <a:ext cx="3733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Beacon LED street light</a:t>
                </a:r>
              </a:p>
              <a:p>
                <a:r>
                  <a:rPr lang="en-US" dirty="0"/>
                  <a:t>NBA LED - varies</a:t>
                </a:r>
              </a:p>
              <a:p>
                <a:r>
                  <a:rPr lang="en-US" dirty="0"/>
                  <a:t>586 to 590nm</a:t>
                </a:r>
              </a:p>
              <a:p>
                <a:r>
                  <a:rPr lang="en-US" dirty="0"/>
                  <a:t>24 lumens per watt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0584A2-2192-4C3A-968D-766AA2911E8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97540" y="3120577"/>
              <a:ext cx="1005840" cy="10058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DDCFDF-D8D8-458B-B780-C29B17362740}"/>
              </a:ext>
            </a:extLst>
          </p:cNvPr>
          <p:cNvGrpSpPr/>
          <p:nvPr/>
        </p:nvGrpSpPr>
        <p:grpSpPr>
          <a:xfrm>
            <a:off x="6781800" y="3809242"/>
            <a:ext cx="5410200" cy="1230863"/>
            <a:chOff x="6781800" y="3011504"/>
            <a:chExt cx="5410200" cy="123086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8EEF519-C307-443B-B9BE-5F137867E9A0}"/>
                </a:ext>
              </a:extLst>
            </p:cNvPr>
            <p:cNvGrpSpPr/>
            <p:nvPr/>
          </p:nvGrpSpPr>
          <p:grpSpPr>
            <a:xfrm>
              <a:off x="6781800" y="3011504"/>
              <a:ext cx="5410200" cy="1230863"/>
              <a:chOff x="6781800" y="1436132"/>
              <a:chExt cx="5410200" cy="123086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04AC921-3E84-4294-9869-6711961E9431}"/>
                  </a:ext>
                </a:extLst>
              </p:cNvPr>
              <p:cNvSpPr/>
              <p:nvPr/>
            </p:nvSpPr>
            <p:spPr>
              <a:xfrm>
                <a:off x="6781800" y="1436132"/>
                <a:ext cx="5410200" cy="1230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13B436-8FDC-442C-98B3-D0130E4B9693}"/>
                  </a:ext>
                </a:extLst>
              </p:cNvPr>
              <p:cNvSpPr txBox="1"/>
              <p:nvPr/>
            </p:nvSpPr>
            <p:spPr>
              <a:xfrm>
                <a:off x="6858000" y="1600200"/>
                <a:ext cx="3733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Kim Lighting</a:t>
                </a:r>
              </a:p>
              <a:p>
                <a:r>
                  <a:rPr lang="en-US" dirty="0"/>
                  <a:t>NBA LED - 580nm</a:t>
                </a:r>
              </a:p>
              <a:p>
                <a:r>
                  <a:rPr lang="en-US" dirty="0"/>
                  <a:t>27 lumens per watt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A5BFCDB-67C1-4751-AEE4-285BAD0277C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97540" y="3144527"/>
              <a:ext cx="1005840" cy="9579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7860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AMERICAN MADE LED LUMINAIRES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19200"/>
            <a:ext cx="7391400" cy="22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All aluminum fixture housings and electronics 100% designed and manufactured in the USA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Fully rated and certified facilities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Rigorous Quality Control testing procedures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Luminaires thoroughly tested by independent third-party photometric laboratories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Available through both factory-direct and distribution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8A5C0B-FFF2-4AA6-A576-C0263204B7FE}"/>
              </a:ext>
            </a:extLst>
          </p:cNvPr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24" y="3583033"/>
            <a:ext cx="2600867" cy="1998617"/>
          </a:xfrm>
          <a:prstGeom prst="roundRect">
            <a:avLst>
              <a:gd name="adj" fmla="val 0"/>
            </a:avLst>
          </a:prstGeom>
          <a:ln w="1270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12" descr="SMT 03.jpg">
            <a:extLst>
              <a:ext uri="{FF2B5EF4-FFF2-40B4-BE49-F238E27FC236}">
                <a16:creationId xmlns:a16="http://schemas.microsoft.com/office/drawing/2014/main" id="{B3B34E02-9CED-4359-8B53-EE99A3411464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716" y="3583033"/>
            <a:ext cx="3107267" cy="1998617"/>
          </a:xfrm>
          <a:prstGeom prst="roundRect">
            <a:avLst>
              <a:gd name="adj" fmla="val 0"/>
            </a:avLst>
          </a:prstGeom>
          <a:ln w="1270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828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0B7C1-95BE-4083-8FAC-BE52DB246AA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6231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232916"/>
            <a:ext cx="10363200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Designing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new dark sky compliant fixtures that will meet all lighting specifications;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Delivering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the highest light output and reliability rating in the industry;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Providing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independent test data to verify luminaire performance;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Offering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direct sales options to cities and municipalities;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Manufacturing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the only 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future-proof LED lighting fixture 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on the market today.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1099" y="381000"/>
            <a:ext cx="9469259" cy="164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</a:rPr>
              <a:t>WHY CHOOSE</a:t>
            </a:r>
          </a:p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</a:rPr>
              <a:t>CROSSROADS LED?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A7900-1602-4F11-B7EE-A3DC2A223636}"/>
              </a:ext>
            </a:extLst>
          </p:cNvPr>
          <p:cNvSpPr txBox="1"/>
          <p:nvPr/>
        </p:nvSpPr>
        <p:spPr>
          <a:xfrm>
            <a:off x="685800" y="2133600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Unlike other LED companies, Crossroads LED is committed to leading the industry in performance, dependability and cost savings solutions by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8D028-9004-4F2C-87FF-A72F6092F1B1}"/>
              </a:ext>
            </a:extLst>
          </p:cNvPr>
          <p:cNvSpPr txBox="1"/>
          <p:nvPr/>
        </p:nvSpPr>
        <p:spPr>
          <a:xfrm>
            <a:off x="3300628" y="6292334"/>
            <a:ext cx="668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SUCCESSFUL LIGHTING PROJECTS </a:t>
            </a:r>
            <a:r>
              <a:rPr lang="en-US" b="1">
                <a:solidFill>
                  <a:schemeClr val="bg1"/>
                </a:solidFill>
              </a:rPr>
              <a:t>BEGIN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chemeClr val="bg1"/>
                </a:solidFill>
              </a:rPr>
              <a:t>END</a:t>
            </a:r>
            <a:r>
              <a:rPr lang="en-US">
                <a:solidFill>
                  <a:schemeClr val="bg1"/>
                </a:solidFill>
              </a:rPr>
              <a:t> WITH</a:t>
            </a:r>
          </a:p>
        </p:txBody>
      </p:sp>
    </p:spTree>
    <p:extLst>
      <p:ext uri="{BB962C8B-B14F-4D97-AF65-F5344CB8AC3E}">
        <p14:creationId xmlns:p14="http://schemas.microsoft.com/office/powerpoint/2010/main" val="276802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plete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522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 - WHAT IS LIGHT POLLUTION?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495800"/>
            <a:ext cx="8458200" cy="165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Light pollution is the introduction of artificial light into the night sky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Artificial lighting is the primary cause of sky glow, obscuring the stars and creating perpetual twilight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Light pollution contributes to light trespass issues on public and private properties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Today, 80% of the United States population cannot see the Milky Way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43434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FC59CB-4C85-47A8-B6BD-8BCA6E4C3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608" y="0"/>
            <a:ext cx="6972984" cy="3175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484AF-3C76-4804-8A13-3AB344E2668B}"/>
              </a:ext>
            </a:extLst>
          </p:cNvPr>
          <p:cNvSpPr txBox="1"/>
          <p:nvPr/>
        </p:nvSpPr>
        <p:spPr>
          <a:xfrm>
            <a:off x="2268415" y="3175391"/>
            <a:ext cx="6981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Before and after photos during a power outage that illustrates the issues associated with light pollution and sky glow</a:t>
            </a:r>
          </a:p>
        </p:txBody>
      </p:sp>
    </p:spTree>
    <p:extLst>
      <p:ext uri="{BB962C8B-B14F-4D97-AF65-F5344CB8AC3E}">
        <p14:creationId xmlns:p14="http://schemas.microsoft.com/office/powerpoint/2010/main" val="188449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611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 - OBSOLETE LIGHTING TECHNOLOGY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6157">
            <a:off x="-174488" y="1427986"/>
            <a:ext cx="6963751" cy="5657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9" y="1219199"/>
            <a:ext cx="1013459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Low Pressure Sodium (LPS) fixtures were an excellent choice for cities, observatories and environmentally sensitive areas that require Dark Sky compliant lighting.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LPS fixtures have become obsolete and replacement parts are expensive and difficult to obtain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2D90B0-A871-4583-80BD-4775A154EE5A}"/>
              </a:ext>
            </a:extLst>
          </p:cNvPr>
          <p:cNvSpPr/>
          <p:nvPr/>
        </p:nvSpPr>
        <p:spPr>
          <a:xfrm>
            <a:off x="-947286" y="1739919"/>
            <a:ext cx="7674907" cy="5221075"/>
          </a:xfrm>
          <a:prstGeom prst="ellipse">
            <a:avLst/>
          </a:prstGeom>
          <a:gradFill flip="none" rotWithShape="0">
            <a:gsLst>
              <a:gs pos="45000">
                <a:schemeClr val="accent4">
                  <a:lumMod val="60000"/>
                  <a:lumOff val="4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60F281-F06C-4F1E-A86B-BC0F9794DDA4}"/>
              </a:ext>
            </a:extLst>
          </p:cNvPr>
          <p:cNvSpPr/>
          <p:nvPr/>
        </p:nvSpPr>
        <p:spPr>
          <a:xfrm>
            <a:off x="1086041" y="1575852"/>
            <a:ext cx="7674907" cy="5221075"/>
          </a:xfrm>
          <a:prstGeom prst="ellipse">
            <a:avLst/>
          </a:prstGeom>
          <a:gradFill flip="none" rotWithShape="0">
            <a:gsLst>
              <a:gs pos="45000">
                <a:schemeClr val="accent4">
                  <a:lumMod val="60000"/>
                  <a:lumOff val="4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3F0A253-0198-4656-971D-8C340CCD2F2C}"/>
              </a:ext>
            </a:extLst>
          </p:cNvPr>
          <p:cNvSpPr/>
          <p:nvPr/>
        </p:nvSpPr>
        <p:spPr>
          <a:xfrm>
            <a:off x="5660033" y="4256495"/>
            <a:ext cx="1143000" cy="7294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840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 - MOST LED LUMINAIRES ARE NOT DARK SKY COMPLIANT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611" y="3811753"/>
            <a:ext cx="4303852" cy="2761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19199"/>
            <a:ext cx="10134600" cy="22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Most LED luminaires are not Dark Sky Compliant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White LED’s produce a significant amount of blue light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Blue light scatters in the atmosphere, obscuring the view of stars from the ground and contributing to light pollution and sky glow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When compared to existing HPS and LPS fixtures, most LED street lights increase light pollution and sky glow anywhere from 170% to over 500%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Externally mounted light shields offer no protection against light pollution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C7AC3-C20A-4191-84F4-54CE86425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391" y="3294952"/>
            <a:ext cx="4459913" cy="3623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7B5E5-ED5A-4B51-998F-6747CE310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70" y="3294952"/>
            <a:ext cx="2897597" cy="27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57 0.01968 L 2.29167E-6 0.0150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650" y="381000"/>
            <a:ext cx="11008142" cy="164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>
                <a:solidFill>
                  <a:schemeClr val="bg1"/>
                </a:solidFill>
              </a:rPr>
              <a:t>THE CROSSROADS LED</a:t>
            </a:r>
          </a:p>
          <a:p>
            <a:pPr algn="ctr">
              <a:lnSpc>
                <a:spcPts val="6000"/>
              </a:lnSpc>
            </a:pPr>
            <a:r>
              <a:rPr lang="en-US" sz="7200" b="1">
                <a:solidFill>
                  <a:schemeClr val="bg1"/>
                </a:solidFill>
              </a:rPr>
              <a:t>SOLUTION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563" y="1470721"/>
            <a:ext cx="3136873" cy="5102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076" y="2971800"/>
            <a:ext cx="479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American-made LED luminaires designed specifically for Dark Sky lighting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186913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0768 0.011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DARK SKY COMPATIBLE SOLUTIONS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33961-81B3-47DA-BBFC-F8B0F0B08763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24" y="1489807"/>
            <a:ext cx="4797552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90FE0-C851-4F3E-87A3-0168027BD476}"/>
              </a:ext>
            </a:extLst>
          </p:cNvPr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75" y="4198816"/>
            <a:ext cx="4605650" cy="219456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F5D68-95D2-4A86-9789-E8671A72D605}"/>
              </a:ext>
            </a:extLst>
          </p:cNvPr>
          <p:cNvSpPr txBox="1"/>
          <p:nvPr/>
        </p:nvSpPr>
        <p:spPr>
          <a:xfrm>
            <a:off x="6396836" y="2309642"/>
            <a:ext cx="558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LED ROADWAY FIXTURE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Spectral Power Distribution (SPD) Measurement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5999F-DCA7-40E2-AAB3-7C456BB154F2}"/>
              </a:ext>
            </a:extLst>
          </p:cNvPr>
          <p:cNvSpPr txBox="1"/>
          <p:nvPr/>
        </p:nvSpPr>
        <p:spPr>
          <a:xfrm>
            <a:off x="6396836" y="4803950"/>
            <a:ext cx="591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CROSSROADS LED ASTROPHILE FIXTURES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Spectral Power Distribution (SPD)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28468-9E9A-4141-81B1-6BEBE120B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63" y="1380897"/>
            <a:ext cx="3400514" cy="2762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37F64F-87F0-4EDA-B42C-643CBE3A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350" y="4118858"/>
            <a:ext cx="1555158" cy="25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DARK SKY COMPATIBLE SOLUTIONS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33961-81B3-47DA-BBFC-F8B0F0B08763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29" y="1489807"/>
            <a:ext cx="3337221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90FE0-C851-4F3E-87A3-0168027BD47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02" y="4198816"/>
            <a:ext cx="3426409" cy="219456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F5D68-95D2-4A86-9789-E8671A72D605}"/>
              </a:ext>
            </a:extLst>
          </p:cNvPr>
          <p:cNvSpPr txBox="1"/>
          <p:nvPr/>
        </p:nvSpPr>
        <p:spPr>
          <a:xfrm>
            <a:off x="5230449" y="2309642"/>
            <a:ext cx="524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Peak dominant wavelength of low-pressure sodium lamps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5999F-DCA7-40E2-AAB3-7C456BB154F2}"/>
              </a:ext>
            </a:extLst>
          </p:cNvPr>
          <p:cNvSpPr txBox="1"/>
          <p:nvPr/>
        </p:nvSpPr>
        <p:spPr>
          <a:xfrm>
            <a:off x="5230449" y="4803950"/>
            <a:ext cx="4675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Peak dominant wavelength of Crossroads LED Narrow Band Amber </a:t>
            </a:r>
            <a:r>
              <a:rPr lang="en-US" b="1" dirty="0">
                <a:solidFill>
                  <a:schemeClr val="bg1"/>
                </a:solidFill>
              </a:rPr>
              <a:t>Astrophile Series</a:t>
            </a:r>
            <a:r>
              <a:rPr lang="en-US" dirty="0">
                <a:solidFill>
                  <a:schemeClr val="bg1"/>
                </a:solidFill>
              </a:rPr>
              <a:t> fixtures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28468-9E9A-4141-81B1-6BEBE120B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907" y="1380898"/>
            <a:ext cx="1425767" cy="24828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37F64F-87F0-4EDA-B42C-643CBE3A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212" y="4118858"/>
            <a:ext cx="1555158" cy="25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BENEFITS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E2873-8586-425D-B2AA-D8B9EC3FF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5" y="0"/>
            <a:ext cx="923925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45D2D-B230-442C-9236-D06B300087CF}"/>
              </a:ext>
            </a:extLst>
          </p:cNvPr>
          <p:cNvSpPr txBox="1"/>
          <p:nvPr/>
        </p:nvSpPr>
        <p:spPr>
          <a:xfrm>
            <a:off x="457200" y="1251464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Independent photometric testing verifies the </a:t>
            </a:r>
            <a:r>
              <a:rPr lang="en-US" b="1" dirty="0">
                <a:solidFill>
                  <a:schemeClr val="bg1"/>
                </a:solidFill>
              </a:rPr>
              <a:t>Astrophiles Series</a:t>
            </a:r>
            <a:r>
              <a:rPr lang="en-US" dirty="0">
                <a:solidFill>
                  <a:schemeClr val="bg1"/>
                </a:solidFill>
              </a:rPr>
              <a:t> peak dominant wavelength</a:t>
            </a:r>
          </a:p>
        </p:txBody>
      </p:sp>
    </p:spTree>
    <p:extLst>
      <p:ext uri="{BB962C8B-B14F-4D97-AF65-F5344CB8AC3E}">
        <p14:creationId xmlns:p14="http://schemas.microsoft.com/office/powerpoint/2010/main" val="369263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KEY BENEFITS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219200"/>
            <a:ext cx="8105115" cy="544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Modular and flexible design is future-proof.  All components, including the Narrow Band Amber (NBA) LED modules and power supplies are both field replaceable and upgradable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Fully integrated and adjustable internal house side shielding completely eliminates light trespass issues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Fully recessed NBA LED modules eliminate up-light and glare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Adjustable lumen output from 2,000 to 7,000 lumens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NBA LED’s available in 589nm, 592nm, and 595nm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Available in type I, II, III, IV, and V distribution patterns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Proprietary, advanced two-stage thermal management system ensures       low LED die temperatures, guarantees years of reliability and long life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L70 rating of 85,000hrs (19.40 years)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Standard 7 pin ANSI photo cell socket is compatible with all electronic   lighting controls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Easily accessible internal bubble level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Patented, proven and reliable technology</a:t>
            </a: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(Patent number: US 9,964,288)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23A07D-E175-4BE3-9C7E-170CB45ED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915" y="442795"/>
            <a:ext cx="3788436" cy="56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648</Words>
  <Application>Microsoft Office PowerPoint</Application>
  <PresentationFormat>Widescreen</PresentationFormat>
  <Paragraphs>86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Capabilities</dc:title>
  <dc:creator>Buddy Stefanoff</dc:creator>
  <cp:lastModifiedBy>Dustin Wilson</cp:lastModifiedBy>
  <cp:revision>23</cp:revision>
  <dcterms:created xsi:type="dcterms:W3CDTF">2010-07-07T12:50:02Z</dcterms:created>
  <dcterms:modified xsi:type="dcterms:W3CDTF">2020-04-30T14:26:35Z</dcterms:modified>
</cp:coreProperties>
</file>