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2" r:id="rId1"/>
  </p:sldMasterIdLst>
  <p:notesMasterIdLst>
    <p:notesMasterId r:id="rId14"/>
  </p:notesMasterIdLst>
  <p:handoutMasterIdLst>
    <p:handoutMasterId r:id="rId15"/>
  </p:handoutMasterIdLst>
  <p:sldIdLst>
    <p:sldId id="396" r:id="rId2"/>
    <p:sldId id="445" r:id="rId3"/>
    <p:sldId id="447" r:id="rId4"/>
    <p:sldId id="463" r:id="rId5"/>
    <p:sldId id="449" r:id="rId6"/>
    <p:sldId id="450" r:id="rId7"/>
    <p:sldId id="468" r:id="rId8"/>
    <p:sldId id="465" r:id="rId9"/>
    <p:sldId id="457" r:id="rId10"/>
    <p:sldId id="469" r:id="rId11"/>
    <p:sldId id="467" r:id="rId12"/>
    <p:sldId id="460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modifyVerifier cryptProviderType="rsaAES" cryptAlgorithmClass="hash" cryptAlgorithmType="typeAny" cryptAlgorithmSid="14" spinCount="100000" saltData="A+KlCWZrsCbFYKrCdrfNgg==" hashData="185yqF+1NB10BE0MDc69d19jQj1mUOzLCEXE8QE7ne8dy7wpPLX4+iO3zGbyyVjcDn4w6f8i+Ap9KQJs96to7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953A4"/>
    <a:srgbClr val="F7F7F7"/>
    <a:srgbClr val="DDDDDD"/>
    <a:srgbClr val="CC0000"/>
    <a:srgbClr val="336600"/>
    <a:srgbClr val="660033"/>
    <a:srgbClr val="FF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Wilson" userId="0972698c26f529fb" providerId="LiveId" clId="{F3024F4D-71BC-4634-8F71-F8A6670205BA}"/>
    <pc:docChg chg="undo custSel addSld delSld modSld">
      <pc:chgData name="Dustin Wilson" userId="0972698c26f529fb" providerId="LiveId" clId="{F3024F4D-71BC-4634-8F71-F8A6670205BA}" dt="2020-04-24T21:42:45.536" v="495"/>
      <pc:docMkLst>
        <pc:docMk/>
      </pc:docMkLst>
      <pc:sldChg chg="modSp">
        <pc:chgData name="Dustin Wilson" userId="0972698c26f529fb" providerId="LiveId" clId="{F3024F4D-71BC-4634-8F71-F8A6670205BA}" dt="2020-04-24T21:08:18.423" v="8" actId="14100"/>
        <pc:sldMkLst>
          <pc:docMk/>
          <pc:sldMk cId="0" sldId="396"/>
        </pc:sldMkLst>
        <pc:spChg chg="mod">
          <ac:chgData name="Dustin Wilson" userId="0972698c26f529fb" providerId="LiveId" clId="{F3024F4D-71BC-4634-8F71-F8A6670205BA}" dt="2020-04-24T21:04:18.308" v="3"/>
          <ac:spMkLst>
            <pc:docMk/>
            <pc:sldMk cId="0" sldId="396"/>
            <ac:spMk id="2" creationId="{0C74519A-DA72-4DA0-BC9D-990C9FD95EBA}"/>
          </ac:spMkLst>
        </pc:spChg>
        <pc:spChg chg="mod">
          <ac:chgData name="Dustin Wilson" userId="0972698c26f529fb" providerId="LiveId" clId="{F3024F4D-71BC-4634-8F71-F8A6670205BA}" dt="2020-04-24T21:04:04.280" v="1"/>
          <ac:spMkLst>
            <pc:docMk/>
            <pc:sldMk cId="0" sldId="396"/>
            <ac:spMk id="7" creationId="{00000000-0000-0000-0000-000000000000}"/>
          </ac:spMkLst>
        </pc:spChg>
        <pc:picChg chg="mod">
          <ac:chgData name="Dustin Wilson" userId="0972698c26f529fb" providerId="LiveId" clId="{F3024F4D-71BC-4634-8F71-F8A6670205BA}" dt="2020-04-24T21:08:18.423" v="8" actId="14100"/>
          <ac:picMkLst>
            <pc:docMk/>
            <pc:sldMk cId="0" sldId="396"/>
            <ac:picMk id="5" creationId="{00000000-0000-0000-0000-000000000000}"/>
          </ac:picMkLst>
        </pc:picChg>
      </pc:sldChg>
      <pc:sldChg chg="addSp delSp modSp modAnim">
        <pc:chgData name="Dustin Wilson" userId="0972698c26f529fb" providerId="LiveId" clId="{F3024F4D-71BC-4634-8F71-F8A6670205BA}" dt="2020-04-24T21:11:46.535" v="75" actId="1036"/>
        <pc:sldMkLst>
          <pc:docMk/>
          <pc:sldMk cId="1884495196" sldId="445"/>
        </pc:sldMkLst>
        <pc:spChg chg="add del">
          <ac:chgData name="Dustin Wilson" userId="0972698c26f529fb" providerId="LiveId" clId="{F3024F4D-71BC-4634-8F71-F8A6670205BA}" dt="2020-04-24T21:09:44.937" v="20"/>
          <ac:spMkLst>
            <pc:docMk/>
            <pc:sldMk cId="1884495196" sldId="445"/>
            <ac:spMk id="2" creationId="{DCAFAD5C-3A75-44A1-9028-82DB199058F9}"/>
          </ac:spMkLst>
        </pc:spChg>
        <pc:spChg chg="add mod">
          <ac:chgData name="Dustin Wilson" userId="0972698c26f529fb" providerId="LiveId" clId="{F3024F4D-71BC-4634-8F71-F8A6670205BA}" dt="2020-04-24T21:11:46.535" v="75" actId="1036"/>
          <ac:spMkLst>
            <pc:docMk/>
            <pc:sldMk cId="1884495196" sldId="445"/>
            <ac:spMk id="4" creationId="{E59484AF-3C76-4804-8A13-3AB344E2668B}"/>
          </ac:spMkLst>
        </pc:spChg>
        <pc:spChg chg="mod">
          <ac:chgData name="Dustin Wilson" userId="0972698c26f529fb" providerId="LiveId" clId="{F3024F4D-71BC-4634-8F71-F8A6670205BA}" dt="2020-04-24T21:09:09.297" v="16"/>
          <ac:spMkLst>
            <pc:docMk/>
            <pc:sldMk cId="1884495196" sldId="445"/>
            <ac:spMk id="6" creationId="{00000000-0000-0000-0000-000000000000}"/>
          </ac:spMkLst>
        </pc:spChg>
        <pc:spChg chg="mod">
          <ac:chgData name="Dustin Wilson" userId="0972698c26f529fb" providerId="LiveId" clId="{F3024F4D-71BC-4634-8F71-F8A6670205BA}" dt="2020-04-24T21:09:21.441" v="17"/>
          <ac:spMkLst>
            <pc:docMk/>
            <pc:sldMk cId="1884495196" sldId="445"/>
            <ac:spMk id="8" creationId="{00000000-0000-0000-0000-000000000000}"/>
          </ac:spMkLst>
        </pc:spChg>
        <pc:spChg chg="mod ord">
          <ac:chgData name="Dustin Wilson" userId="0972698c26f529fb" providerId="LiveId" clId="{F3024F4D-71BC-4634-8F71-F8A6670205BA}" dt="2020-04-24T21:10:40.337" v="34" actId="14100"/>
          <ac:spMkLst>
            <pc:docMk/>
            <pc:sldMk cId="1884495196" sldId="445"/>
            <ac:spMk id="11" creationId="{00000000-0000-0000-0000-000000000000}"/>
          </ac:spMkLst>
        </pc:spChg>
        <pc:picChg chg="del ord">
          <ac:chgData name="Dustin Wilson" userId="0972698c26f529fb" providerId="LiveId" clId="{F3024F4D-71BC-4634-8F71-F8A6670205BA}" dt="2020-04-24T21:09:25.209" v="18" actId="478"/>
          <ac:picMkLst>
            <pc:docMk/>
            <pc:sldMk cId="1884495196" sldId="445"/>
            <ac:picMk id="3" creationId="{00000000-0000-0000-0000-000000000000}"/>
          </ac:picMkLst>
        </pc:picChg>
        <pc:picChg chg="del">
          <ac:chgData name="Dustin Wilson" userId="0972698c26f529fb" providerId="LiveId" clId="{F3024F4D-71BC-4634-8F71-F8A6670205BA}" dt="2020-04-24T21:09:25.209" v="18" actId="478"/>
          <ac:picMkLst>
            <pc:docMk/>
            <pc:sldMk cId="1884495196" sldId="445"/>
            <ac:picMk id="9" creationId="{098ED3D7-C772-4C99-9A55-3C75F9F14DC7}"/>
          </ac:picMkLst>
        </pc:picChg>
        <pc:picChg chg="del">
          <ac:chgData name="Dustin Wilson" userId="0972698c26f529fb" providerId="LiveId" clId="{F3024F4D-71BC-4634-8F71-F8A6670205BA}" dt="2020-04-24T21:09:25.209" v="18" actId="478"/>
          <ac:picMkLst>
            <pc:docMk/>
            <pc:sldMk cId="1884495196" sldId="445"/>
            <ac:picMk id="10" creationId="{D6205C90-E956-4233-BF78-DD86C8FC4997}"/>
          </ac:picMkLst>
        </pc:picChg>
        <pc:picChg chg="add mod ord">
          <ac:chgData name="Dustin Wilson" userId="0972698c26f529fb" providerId="LiveId" clId="{F3024F4D-71BC-4634-8F71-F8A6670205BA}" dt="2020-04-24T21:10:54.740" v="37" actId="1076"/>
          <ac:picMkLst>
            <pc:docMk/>
            <pc:sldMk cId="1884495196" sldId="445"/>
            <ac:picMk id="13" creationId="{94FC59CB-4C85-47A8-B6BD-8BCA6E4C37D1}"/>
          </ac:picMkLst>
        </pc:picChg>
      </pc:sldChg>
      <pc:sldChg chg="addSp delSp modSp modAnim">
        <pc:chgData name="Dustin Wilson" userId="0972698c26f529fb" providerId="LiveId" clId="{F3024F4D-71BC-4634-8F71-F8A6670205BA}" dt="2020-04-24T21:20:38.311" v="336"/>
        <pc:sldMkLst>
          <pc:docMk/>
          <pc:sldMk cId="2678265118" sldId="447"/>
        </pc:sldMkLst>
        <pc:spChg chg="add mod topLvl">
          <ac:chgData name="Dustin Wilson" userId="0972698c26f529fb" providerId="LiveId" clId="{F3024F4D-71BC-4634-8F71-F8A6670205BA}" dt="2020-04-24T21:19:52.576" v="332" actId="1076"/>
          <ac:spMkLst>
            <pc:docMk/>
            <pc:sldMk cId="2678265118" sldId="447"/>
            <ac:spMk id="2" creationId="{232D90B0-A871-4583-80BD-4775A154EE5A}"/>
          </ac:spMkLst>
        </pc:spChg>
        <pc:spChg chg="mod">
          <ac:chgData name="Dustin Wilson" userId="0972698c26f529fb" providerId="LiveId" clId="{F3024F4D-71BC-4634-8F71-F8A6670205BA}" dt="2020-04-24T21:14:13.179" v="78"/>
          <ac:spMkLst>
            <pc:docMk/>
            <pc:sldMk cId="2678265118" sldId="447"/>
            <ac:spMk id="6" creationId="{00000000-0000-0000-0000-000000000000}"/>
          </ac:spMkLst>
        </pc:spChg>
        <pc:spChg chg="mod">
          <ac:chgData name="Dustin Wilson" userId="0972698c26f529fb" providerId="LiveId" clId="{F3024F4D-71BC-4634-8F71-F8A6670205BA}" dt="2020-04-24T21:15:25.025" v="86" actId="14100"/>
          <ac:spMkLst>
            <pc:docMk/>
            <pc:sldMk cId="2678265118" sldId="447"/>
            <ac:spMk id="8" creationId="{00000000-0000-0000-0000-000000000000}"/>
          </ac:spMkLst>
        </pc:spChg>
        <pc:spChg chg="add mod topLvl">
          <ac:chgData name="Dustin Wilson" userId="0972698c26f529fb" providerId="LiveId" clId="{F3024F4D-71BC-4634-8F71-F8A6670205BA}" dt="2020-04-24T21:19:45.582" v="328" actId="1076"/>
          <ac:spMkLst>
            <pc:docMk/>
            <pc:sldMk cId="2678265118" sldId="447"/>
            <ac:spMk id="9" creationId="{8460F281-F06C-4F1E-A86B-BC0F9794DDA4}"/>
          </ac:spMkLst>
        </pc:spChg>
        <pc:spChg chg="add mod">
          <ac:chgData name="Dustin Wilson" userId="0972698c26f529fb" providerId="LiveId" clId="{F3024F4D-71BC-4634-8F71-F8A6670205BA}" dt="2020-04-24T21:19:49.285" v="331" actId="571"/>
          <ac:spMkLst>
            <pc:docMk/>
            <pc:sldMk cId="2678265118" sldId="447"/>
            <ac:spMk id="13" creationId="{C698434E-5820-461B-961B-C140A69932ED}"/>
          </ac:spMkLst>
        </pc:spChg>
        <pc:grpChg chg="add del mod">
          <ac:chgData name="Dustin Wilson" userId="0972698c26f529fb" providerId="LiveId" clId="{F3024F4D-71BC-4634-8F71-F8A6670205BA}" dt="2020-04-24T21:19:36.604" v="327" actId="165"/>
          <ac:grpSpMkLst>
            <pc:docMk/>
            <pc:sldMk cId="2678265118" sldId="447"/>
            <ac:grpSpMk id="4" creationId="{F3E8B579-7B92-4B26-B31A-20EF2D87B698}"/>
          </ac:grpSpMkLst>
        </pc:grpChg>
        <pc:picChg chg="mod">
          <ac:chgData name="Dustin Wilson" userId="0972698c26f529fb" providerId="LiveId" clId="{F3024F4D-71BC-4634-8F71-F8A6670205BA}" dt="2020-04-24T21:19:20.066" v="323" actId="1076"/>
          <ac:picMkLst>
            <pc:docMk/>
            <pc:sldMk cId="2678265118" sldId="447"/>
            <ac:picMk id="3" creationId="{00000000-0000-0000-0000-000000000000}"/>
          </ac:picMkLst>
        </pc:picChg>
      </pc:sldChg>
      <pc:sldChg chg="modSp modAnim">
        <pc:chgData name="Dustin Wilson" userId="0972698c26f529fb" providerId="LiveId" clId="{F3024F4D-71BC-4634-8F71-F8A6670205BA}" dt="2020-04-24T21:27:26.832" v="384" actId="14100"/>
        <pc:sldMkLst>
          <pc:docMk/>
          <pc:sldMk cId="4186913373" sldId="449"/>
        </pc:sldMkLst>
        <pc:spChg chg="mod">
          <ac:chgData name="Dustin Wilson" userId="0972698c26f529fb" providerId="LiveId" clId="{F3024F4D-71BC-4634-8F71-F8A6670205BA}" dt="2020-04-24T21:27:26.832" v="384" actId="14100"/>
          <ac:spMkLst>
            <pc:docMk/>
            <pc:sldMk cId="4186913373" sldId="449"/>
            <ac:spMk id="2" creationId="{00000000-0000-0000-0000-000000000000}"/>
          </ac:spMkLst>
        </pc:spChg>
        <pc:picChg chg="mod">
          <ac:chgData name="Dustin Wilson" userId="0972698c26f529fb" providerId="LiveId" clId="{F3024F4D-71BC-4634-8F71-F8A6670205BA}" dt="2020-04-24T21:27:06.601" v="382" actId="1076"/>
          <ac:picMkLst>
            <pc:docMk/>
            <pc:sldMk cId="4186913373" sldId="449"/>
            <ac:picMk id="5" creationId="{00000000-0000-0000-0000-000000000000}"/>
          </ac:picMkLst>
        </pc:picChg>
      </pc:sldChg>
      <pc:sldChg chg="addSp delSp modSp delAnim modAnim">
        <pc:chgData name="Dustin Wilson" userId="0972698c26f529fb" providerId="LiveId" clId="{F3024F4D-71BC-4634-8F71-F8A6670205BA}" dt="2020-04-24T21:39:02.938" v="474"/>
        <pc:sldMkLst>
          <pc:docMk/>
          <pc:sldMk cId="697293432" sldId="450"/>
        </pc:sldMkLst>
        <pc:spChg chg="add mod">
          <ac:chgData name="Dustin Wilson" userId="0972698c26f529fb" providerId="LiveId" clId="{F3024F4D-71BC-4634-8F71-F8A6670205BA}" dt="2020-04-24T21:36:46.150" v="457" actId="20577"/>
          <ac:spMkLst>
            <pc:docMk/>
            <pc:sldMk cId="697293432" sldId="450"/>
            <ac:spMk id="2" creationId="{A5CF5D68-95D2-4A86-9789-E8671A72D605}"/>
          </ac:spMkLst>
        </pc:spChg>
        <pc:spChg chg="mod">
          <ac:chgData name="Dustin Wilson" userId="0972698c26f529fb" providerId="LiveId" clId="{F3024F4D-71BC-4634-8F71-F8A6670205BA}" dt="2020-04-24T21:29:11.776" v="390"/>
          <ac:spMkLst>
            <pc:docMk/>
            <pc:sldMk cId="697293432" sldId="450"/>
            <ac:spMk id="6" creationId="{00000000-0000-0000-0000-000000000000}"/>
          </ac:spMkLst>
        </pc:spChg>
        <pc:spChg chg="del">
          <ac:chgData name="Dustin Wilson" userId="0972698c26f529fb" providerId="LiveId" clId="{F3024F4D-71BC-4634-8F71-F8A6670205BA}" dt="2020-04-24T21:28:58.468" v="386" actId="478"/>
          <ac:spMkLst>
            <pc:docMk/>
            <pc:sldMk cId="697293432" sldId="450"/>
            <ac:spMk id="8" creationId="{00000000-0000-0000-0000-000000000000}"/>
          </ac:spMkLst>
        </pc:spChg>
        <pc:spChg chg="add mod">
          <ac:chgData name="Dustin Wilson" userId="0972698c26f529fb" providerId="LiveId" clId="{F3024F4D-71BC-4634-8F71-F8A6670205BA}" dt="2020-04-24T21:36:51.214" v="458" actId="20577"/>
          <ac:spMkLst>
            <pc:docMk/>
            <pc:sldMk cId="697293432" sldId="450"/>
            <ac:spMk id="16" creationId="{91D5999F-DCA7-40E2-AAB3-7C456BB154F2}"/>
          </ac:spMkLst>
        </pc:spChg>
        <pc:picChg chg="add mod">
          <ac:chgData name="Dustin Wilson" userId="0972698c26f529fb" providerId="LiveId" clId="{F3024F4D-71BC-4634-8F71-F8A6670205BA}" dt="2020-04-24T21:37:36.234" v="463" actId="1076"/>
          <ac:picMkLst>
            <pc:docMk/>
            <pc:sldMk cId="697293432" sldId="450"/>
            <ac:picMk id="4" creationId="{6A628468-9E9A-4141-81B1-6BEBE120BCAE}"/>
          </ac:picMkLst>
        </pc:picChg>
        <pc:picChg chg="del">
          <ac:chgData name="Dustin Wilson" userId="0972698c26f529fb" providerId="LiveId" clId="{F3024F4D-71BC-4634-8F71-F8A6670205BA}" dt="2020-04-24T21:29:13.973" v="392" actId="478"/>
          <ac:picMkLst>
            <pc:docMk/>
            <pc:sldMk cId="697293432" sldId="450"/>
            <ac:picMk id="9" creationId="{718B73BA-464F-4F62-82FE-7390042A22BC}"/>
          </ac:picMkLst>
        </pc:picChg>
        <pc:picChg chg="del">
          <ac:chgData name="Dustin Wilson" userId="0972698c26f529fb" providerId="LiveId" clId="{F3024F4D-71BC-4634-8F71-F8A6670205BA}" dt="2020-04-24T21:29:13.654" v="391" actId="478"/>
          <ac:picMkLst>
            <pc:docMk/>
            <pc:sldMk cId="697293432" sldId="450"/>
            <ac:picMk id="10" creationId="{F2F12BA1-28DF-4209-9F88-E1A61C0AB07B}"/>
          </ac:picMkLst>
        </pc:picChg>
        <pc:picChg chg="add mod">
          <ac:chgData name="Dustin Wilson" userId="0972698c26f529fb" providerId="LiveId" clId="{F3024F4D-71BC-4634-8F71-F8A6670205BA}" dt="2020-04-24T21:37:36.234" v="463" actId="1076"/>
          <ac:picMkLst>
            <pc:docMk/>
            <pc:sldMk cId="697293432" sldId="450"/>
            <ac:picMk id="13" creationId="{04E33961-81B3-47DA-BBFC-F8B0F0B08763}"/>
          </ac:picMkLst>
        </pc:picChg>
        <pc:picChg chg="add mod">
          <ac:chgData name="Dustin Wilson" userId="0972698c26f529fb" providerId="LiveId" clId="{F3024F4D-71BC-4634-8F71-F8A6670205BA}" dt="2020-04-24T21:30:00.962" v="398" actId="1076"/>
          <ac:picMkLst>
            <pc:docMk/>
            <pc:sldMk cId="697293432" sldId="450"/>
            <ac:picMk id="15" creationId="{89090FE0-C851-4F3E-87A3-0168027BD476}"/>
          </ac:picMkLst>
        </pc:picChg>
        <pc:picChg chg="add mod">
          <ac:chgData name="Dustin Wilson" userId="0972698c26f529fb" providerId="LiveId" clId="{F3024F4D-71BC-4634-8F71-F8A6670205BA}" dt="2020-04-24T21:37:36.234" v="463" actId="1076"/>
          <ac:picMkLst>
            <pc:docMk/>
            <pc:sldMk cId="697293432" sldId="450"/>
            <ac:picMk id="17" creationId="{E437F64F-87F0-4EDA-B42C-643CBE3A3B80}"/>
          </ac:picMkLst>
        </pc:picChg>
      </pc:sldChg>
      <pc:sldChg chg="modSp modAnim">
        <pc:chgData name="Dustin Wilson" userId="0972698c26f529fb" providerId="LiveId" clId="{F3024F4D-71BC-4634-8F71-F8A6670205BA}" dt="2020-04-24T21:26:24.091" v="379"/>
        <pc:sldMkLst>
          <pc:docMk/>
          <pc:sldMk cId="527660929" sldId="463"/>
        </pc:sldMkLst>
        <pc:spChg chg="mod">
          <ac:chgData name="Dustin Wilson" userId="0972698c26f529fb" providerId="LiveId" clId="{F3024F4D-71BC-4634-8F71-F8A6670205BA}" dt="2020-04-24T21:26:24.091" v="379"/>
          <ac:spMkLst>
            <pc:docMk/>
            <pc:sldMk cId="527660929" sldId="463"/>
            <ac:spMk id="6" creationId="{00000000-0000-0000-0000-000000000000}"/>
          </ac:spMkLst>
        </pc:spChg>
        <pc:spChg chg="mod">
          <ac:chgData name="Dustin Wilson" userId="0972698c26f529fb" providerId="LiveId" clId="{F3024F4D-71BC-4634-8F71-F8A6670205BA}" dt="2020-04-24T21:25:20.308" v="357" actId="6549"/>
          <ac:spMkLst>
            <pc:docMk/>
            <pc:sldMk cId="527660929" sldId="463"/>
            <ac:spMk id="8" creationId="{00000000-0000-0000-0000-000000000000}"/>
          </ac:spMkLst>
        </pc:spChg>
        <pc:picChg chg="mod">
          <ac:chgData name="Dustin Wilson" userId="0972698c26f529fb" providerId="LiveId" clId="{F3024F4D-71BC-4634-8F71-F8A6670205BA}" dt="2020-04-24T21:25:29.867" v="359" actId="1076"/>
          <ac:picMkLst>
            <pc:docMk/>
            <pc:sldMk cId="527660929" sldId="463"/>
            <ac:picMk id="3" creationId="{00000000-0000-0000-0000-000000000000}"/>
          </ac:picMkLst>
        </pc:picChg>
        <pc:picChg chg="mod">
          <ac:chgData name="Dustin Wilson" userId="0972698c26f529fb" providerId="LiveId" clId="{F3024F4D-71BC-4634-8F71-F8A6670205BA}" dt="2020-04-24T21:25:38.265" v="374" actId="1038"/>
          <ac:picMkLst>
            <pc:docMk/>
            <pc:sldMk cId="527660929" sldId="463"/>
            <ac:picMk id="9" creationId="{9E3C7AC3-C20A-4191-84F4-54CE864259CA}"/>
          </ac:picMkLst>
        </pc:picChg>
        <pc:picChg chg="mod">
          <ac:chgData name="Dustin Wilson" userId="0972698c26f529fb" providerId="LiveId" clId="{F3024F4D-71BC-4634-8F71-F8A6670205BA}" dt="2020-04-24T21:25:45.429" v="376" actId="1076"/>
          <ac:picMkLst>
            <pc:docMk/>
            <pc:sldMk cId="527660929" sldId="463"/>
            <ac:picMk id="10" creationId="{6517B5E5-ED5A-4B51-998F-6747CE310683}"/>
          </ac:picMkLst>
        </pc:picChg>
      </pc:sldChg>
      <pc:sldChg chg="addSp delSp modSp add modAnim">
        <pc:chgData name="Dustin Wilson" userId="0972698c26f529fb" providerId="LiveId" clId="{F3024F4D-71BC-4634-8F71-F8A6670205BA}" dt="2020-04-24T21:42:45.536" v="495"/>
        <pc:sldMkLst>
          <pc:docMk/>
          <pc:sldMk cId="369263718" sldId="468"/>
        </pc:sldMkLst>
        <pc:spChg chg="mod">
          <ac:chgData name="Dustin Wilson" userId="0972698c26f529fb" providerId="LiveId" clId="{F3024F4D-71BC-4634-8F71-F8A6670205BA}" dt="2020-04-24T21:42:05.005" v="491" actId="14100"/>
          <ac:spMkLst>
            <pc:docMk/>
            <pc:sldMk cId="369263718" sldId="468"/>
            <ac:spMk id="8" creationId="{00000000-0000-0000-0000-000000000000}"/>
          </ac:spMkLst>
        </pc:spChg>
        <pc:picChg chg="add mod">
          <ac:chgData name="Dustin Wilson" userId="0972698c26f529fb" providerId="LiveId" clId="{F3024F4D-71BC-4634-8F71-F8A6670205BA}" dt="2020-04-24T21:42:02.826" v="490" actId="1076"/>
          <ac:picMkLst>
            <pc:docMk/>
            <pc:sldMk cId="369263718" sldId="468"/>
            <ac:picMk id="3" creationId="{B823A07D-E175-4BE3-9C7E-170CB45ED274}"/>
          </ac:picMkLst>
        </pc:picChg>
        <pc:picChg chg="del">
          <ac:chgData name="Dustin Wilson" userId="0972698c26f529fb" providerId="LiveId" clId="{F3024F4D-71BC-4634-8F71-F8A6670205BA}" dt="2020-04-24T21:41:28.688" v="480" actId="478"/>
          <ac:picMkLst>
            <pc:docMk/>
            <pc:sldMk cId="369263718" sldId="468"/>
            <ac:picMk id="9" creationId="{718B73BA-464F-4F62-82FE-7390042A22BC}"/>
          </ac:picMkLst>
        </pc:picChg>
        <pc:picChg chg="del">
          <ac:chgData name="Dustin Wilson" userId="0972698c26f529fb" providerId="LiveId" clId="{F3024F4D-71BC-4634-8F71-F8A6670205BA}" dt="2020-04-24T21:41:29.045" v="481" actId="478"/>
          <ac:picMkLst>
            <pc:docMk/>
            <pc:sldMk cId="369263718" sldId="468"/>
            <ac:picMk id="10" creationId="{F2F12BA1-28DF-4209-9F88-E1A61C0AB07B}"/>
          </ac:picMkLst>
        </pc:picChg>
      </pc:sldChg>
      <pc:sldChg chg="del">
        <pc:chgData name="Dustin Wilson" userId="0972698c26f529fb" providerId="LiveId" clId="{F3024F4D-71BC-4634-8F71-F8A6670205BA}" dt="2020-04-24T21:26:49.047" v="380" actId="2696"/>
        <pc:sldMkLst>
          <pc:docMk/>
          <pc:sldMk cId="1066247381" sldId="468"/>
        </pc:sldMkLst>
      </pc:sldChg>
    </pc:docChg>
  </pc:docChgLst>
  <pc:docChgLst>
    <pc:chgData name="Dustin Wilson" userId="0972698c26f529fb" providerId="LiveId" clId="{B39DE01E-B004-4281-ADCD-24591B16ACD4}"/>
    <pc:docChg chg="undo custSel addSld delSld modSld">
      <pc:chgData name="Dustin Wilson" userId="0972698c26f529fb" providerId="LiveId" clId="{B39DE01E-B004-4281-ADCD-24591B16ACD4}" dt="2020-04-27T14:53:44.461" v="176" actId="47"/>
      <pc:docMkLst>
        <pc:docMk/>
      </pc:docMkLst>
      <pc:sldChg chg="modSp modAnim">
        <pc:chgData name="Dustin Wilson" userId="0972698c26f529fb" providerId="LiveId" clId="{B39DE01E-B004-4281-ADCD-24591B16ACD4}" dt="2020-04-27T14:39:46.179" v="24" actId="6549"/>
        <pc:sldMkLst>
          <pc:docMk/>
          <pc:sldMk cId="4186913373" sldId="449"/>
        </pc:sldMkLst>
        <pc:spChg chg="mod">
          <ac:chgData name="Dustin Wilson" userId="0972698c26f529fb" providerId="LiveId" clId="{B39DE01E-B004-4281-ADCD-24591B16ACD4}" dt="2020-04-27T14:39:46.179" v="24" actId="6549"/>
          <ac:spMkLst>
            <pc:docMk/>
            <pc:sldMk cId="4186913373" sldId="449"/>
            <ac:spMk id="2" creationId="{00000000-0000-0000-0000-000000000000}"/>
          </ac:spMkLst>
        </pc:spChg>
      </pc:sldChg>
      <pc:sldChg chg="del">
        <pc:chgData name="Dustin Wilson" userId="0972698c26f529fb" providerId="LiveId" clId="{B39DE01E-B004-4281-ADCD-24591B16ACD4}" dt="2020-04-27T14:53:44.461" v="176" actId="47"/>
        <pc:sldMkLst>
          <pc:docMk/>
          <pc:sldMk cId="3643791461" sldId="451"/>
        </pc:sldMkLst>
      </pc:sldChg>
      <pc:sldChg chg="addSp delSp modSp mod addAnim delAnim modAnim modNotesTx">
        <pc:chgData name="Dustin Wilson" userId="0972698c26f529fb" providerId="LiveId" clId="{B39DE01E-B004-4281-ADCD-24591B16ACD4}" dt="2020-04-27T14:51:13.314" v="151" actId="6549"/>
        <pc:sldMkLst>
          <pc:docMk/>
          <pc:sldMk cId="2985105398" sldId="457"/>
        </pc:sldMkLst>
        <pc:spChg chg="add mod ord">
          <ac:chgData name="Dustin Wilson" userId="0972698c26f529fb" providerId="LiveId" clId="{B39DE01E-B004-4281-ADCD-24591B16ACD4}" dt="2020-04-27T14:47:52.223" v="88" actId="1076"/>
          <ac:spMkLst>
            <pc:docMk/>
            <pc:sldMk cId="2985105398" sldId="457"/>
            <ac:spMk id="2" creationId="{640B602C-6A7E-4688-A40F-9771E3FA6482}"/>
          </ac:spMkLst>
        </pc:spChg>
        <pc:spChg chg="mod">
          <ac:chgData name="Dustin Wilson" userId="0972698c26f529fb" providerId="LiveId" clId="{B39DE01E-B004-4281-ADCD-24591B16ACD4}" dt="2020-04-27T14:49:03.027" v="141" actId="1036"/>
          <ac:spMkLst>
            <pc:docMk/>
            <pc:sldMk cId="2985105398" sldId="457"/>
            <ac:spMk id="6" creationId="{00000000-0000-0000-0000-000000000000}"/>
          </ac:spMkLst>
        </pc:spChg>
        <pc:spChg chg="del">
          <ac:chgData name="Dustin Wilson" userId="0972698c26f529fb" providerId="LiveId" clId="{B39DE01E-B004-4281-ADCD-24591B16ACD4}" dt="2020-04-27T14:42:56.219" v="48" actId="478"/>
          <ac:spMkLst>
            <pc:docMk/>
            <pc:sldMk cId="2985105398" sldId="457"/>
            <ac:spMk id="8" creationId="{00000000-0000-0000-0000-000000000000}"/>
          </ac:spMkLst>
        </pc:spChg>
        <pc:spChg chg="add del mod">
          <ac:chgData name="Dustin Wilson" userId="0972698c26f529fb" providerId="LiveId" clId="{B39DE01E-B004-4281-ADCD-24591B16ACD4}" dt="2020-04-27T14:49:03.027" v="141" actId="1036"/>
          <ac:spMkLst>
            <pc:docMk/>
            <pc:sldMk cId="2985105398" sldId="457"/>
            <ac:spMk id="10" creationId="{6C0F1F85-606B-4C2B-8EF8-9C21A661ABD8}"/>
          </ac:spMkLst>
        </pc:spChg>
        <pc:spChg chg="add del mod">
          <ac:chgData name="Dustin Wilson" userId="0972698c26f529fb" providerId="LiveId" clId="{B39DE01E-B004-4281-ADCD-24591B16ACD4}" dt="2020-04-27T14:46:45.219" v="78"/>
          <ac:spMkLst>
            <pc:docMk/>
            <pc:sldMk cId="2985105398" sldId="457"/>
            <ac:spMk id="15" creationId="{81B82E3C-7E29-43BE-849B-CD4574900477}"/>
          </ac:spMkLst>
        </pc:spChg>
        <pc:picChg chg="mod ord">
          <ac:chgData name="Dustin Wilson" userId="0972698c26f529fb" providerId="LiveId" clId="{B39DE01E-B004-4281-ADCD-24591B16ACD4}" dt="2020-04-27T14:45:00.426" v="63" actId="167"/>
          <ac:picMkLst>
            <pc:docMk/>
            <pc:sldMk cId="2985105398" sldId="457"/>
            <ac:picMk id="4" creationId="{00000000-0000-0000-0000-000000000000}"/>
          </ac:picMkLst>
        </pc:picChg>
        <pc:picChg chg="add del mod">
          <ac:chgData name="Dustin Wilson" userId="0972698c26f529fb" providerId="LiveId" clId="{B39DE01E-B004-4281-ADCD-24591B16ACD4}" dt="2020-04-27T14:42:24.262" v="44" actId="478"/>
          <ac:picMkLst>
            <pc:docMk/>
            <pc:sldMk cId="2985105398" sldId="457"/>
            <ac:picMk id="5" creationId="{00000000-0000-0000-0000-000000000000}"/>
          </ac:picMkLst>
        </pc:picChg>
        <pc:picChg chg="del">
          <ac:chgData name="Dustin Wilson" userId="0972698c26f529fb" providerId="LiveId" clId="{B39DE01E-B004-4281-ADCD-24591B16ACD4}" dt="2020-04-27T14:43:23.986" v="54" actId="478"/>
          <ac:picMkLst>
            <pc:docMk/>
            <pc:sldMk cId="2985105398" sldId="457"/>
            <ac:picMk id="11" creationId="{448A5C0B-FFF2-4AA6-A576-C0263204B7FE}"/>
          </ac:picMkLst>
        </pc:picChg>
        <pc:picChg chg="del">
          <ac:chgData name="Dustin Wilson" userId="0972698c26f529fb" providerId="LiveId" clId="{B39DE01E-B004-4281-ADCD-24591B16ACD4}" dt="2020-04-27T14:43:24.522" v="55" actId="478"/>
          <ac:picMkLst>
            <pc:docMk/>
            <pc:sldMk cId="2985105398" sldId="457"/>
            <ac:picMk id="13" creationId="{B3B34E02-9CED-4359-8B53-EE99A3411464}"/>
          </ac:picMkLst>
        </pc:picChg>
        <pc:cxnChg chg="del">
          <ac:chgData name="Dustin Wilson" userId="0972698c26f529fb" providerId="LiveId" clId="{B39DE01E-B004-4281-ADCD-24591B16ACD4}" dt="2020-04-27T14:42:57.594" v="49" actId="478"/>
          <ac:cxnSpMkLst>
            <pc:docMk/>
            <pc:sldMk cId="2985105398" sldId="457"/>
            <ac:cxnSpMk id="12" creationId="{00000000-0000-0000-0000-000000000000}"/>
          </ac:cxnSpMkLst>
        </pc:cxnChg>
      </pc:sldChg>
      <pc:sldChg chg="del">
        <pc:chgData name="Dustin Wilson" userId="0972698c26f529fb" providerId="LiveId" clId="{B39DE01E-B004-4281-ADCD-24591B16ACD4}" dt="2020-04-27T14:37:53.536" v="3" actId="47"/>
        <pc:sldMkLst>
          <pc:docMk/>
          <pc:sldMk cId="1978604491" sldId="464"/>
        </pc:sldMkLst>
      </pc:sldChg>
      <pc:sldChg chg="addSp modSp mod modAnim">
        <pc:chgData name="Dustin Wilson" userId="0972698c26f529fb" providerId="LiveId" clId="{B39DE01E-B004-4281-ADCD-24591B16ACD4}" dt="2020-04-27T14:38:51.416" v="22" actId="14100"/>
        <pc:sldMkLst>
          <pc:docMk/>
          <pc:sldMk cId="3866324496" sldId="465"/>
        </pc:sldMkLst>
        <pc:spChg chg="mod">
          <ac:chgData name="Dustin Wilson" userId="0972698c26f529fb" providerId="LiveId" clId="{B39DE01E-B004-4281-ADCD-24591B16ACD4}" dt="2020-04-27T14:37:47.867" v="2"/>
          <ac:spMkLst>
            <pc:docMk/>
            <pc:sldMk cId="3866324496" sldId="465"/>
            <ac:spMk id="6" creationId="{00000000-0000-0000-0000-000000000000}"/>
          </ac:spMkLst>
        </pc:spChg>
        <pc:spChg chg="mod">
          <ac:chgData name="Dustin Wilson" userId="0972698c26f529fb" providerId="LiveId" clId="{B39DE01E-B004-4281-ADCD-24591B16ACD4}" dt="2020-04-27T14:38:39.014" v="19" actId="14100"/>
          <ac:spMkLst>
            <pc:docMk/>
            <pc:sldMk cId="3866324496" sldId="465"/>
            <ac:spMk id="8" creationId="{00000000-0000-0000-0000-000000000000}"/>
          </ac:spMkLst>
        </pc:spChg>
        <pc:picChg chg="add mod">
          <ac:chgData name="Dustin Wilson" userId="0972698c26f529fb" providerId="LiveId" clId="{B39DE01E-B004-4281-ADCD-24591B16ACD4}" dt="2020-04-27T14:38:51.416" v="22" actId="14100"/>
          <ac:picMkLst>
            <pc:docMk/>
            <pc:sldMk cId="3866324496" sldId="465"/>
            <ac:picMk id="9" creationId="{71379670-5C3D-404E-937C-66394D2F1E0D}"/>
          </ac:picMkLst>
        </pc:picChg>
        <pc:picChg chg="mod">
          <ac:chgData name="Dustin Wilson" userId="0972698c26f529fb" providerId="LiveId" clId="{B39DE01E-B004-4281-ADCD-24591B16ACD4}" dt="2020-04-27T14:38:34.699" v="18" actId="14100"/>
          <ac:picMkLst>
            <pc:docMk/>
            <pc:sldMk cId="3866324496" sldId="465"/>
            <ac:picMk id="13" creationId="{7C8BC06E-94B6-4753-92E3-50ED5423CE98}"/>
          </ac:picMkLst>
        </pc:picChg>
      </pc:sldChg>
      <pc:sldChg chg="addSp delSp modSp mod modAnim">
        <pc:chgData name="Dustin Wilson" userId="0972698c26f529fb" providerId="LiveId" clId="{B39DE01E-B004-4281-ADCD-24591B16ACD4}" dt="2020-04-27T14:52:41.620" v="175" actId="478"/>
        <pc:sldMkLst>
          <pc:docMk/>
          <pc:sldMk cId="2768024646" sldId="467"/>
        </pc:sldMkLst>
        <pc:spChg chg="mod">
          <ac:chgData name="Dustin Wilson" userId="0972698c26f529fb" providerId="LiveId" clId="{B39DE01E-B004-4281-ADCD-24591B16ACD4}" dt="2020-04-27T14:52:24.881" v="172" actId="113"/>
          <ac:spMkLst>
            <pc:docMk/>
            <pc:sldMk cId="2768024646" sldId="467"/>
            <ac:spMk id="8" creationId="{00000000-0000-0000-0000-000000000000}"/>
          </ac:spMkLst>
        </pc:spChg>
        <pc:picChg chg="add del mod">
          <ac:chgData name="Dustin Wilson" userId="0972698c26f529fb" providerId="LiveId" clId="{B39DE01E-B004-4281-ADCD-24591B16ACD4}" dt="2020-04-27T14:52:41.620" v="175" actId="478"/>
          <ac:picMkLst>
            <pc:docMk/>
            <pc:sldMk cId="2768024646" sldId="467"/>
            <ac:picMk id="12" creationId="{FB53AC8B-7D79-42C0-9B21-0B0C7BF545E7}"/>
          </ac:picMkLst>
        </pc:picChg>
      </pc:sldChg>
      <pc:sldChg chg="modSp">
        <pc:chgData name="Dustin Wilson" userId="0972698c26f529fb" providerId="LiveId" clId="{B39DE01E-B004-4281-ADCD-24591B16ACD4}" dt="2020-04-27T14:36:43.841" v="0" actId="33524"/>
        <pc:sldMkLst>
          <pc:docMk/>
          <pc:sldMk cId="369263718" sldId="468"/>
        </pc:sldMkLst>
        <pc:spChg chg="mod">
          <ac:chgData name="Dustin Wilson" userId="0972698c26f529fb" providerId="LiveId" clId="{B39DE01E-B004-4281-ADCD-24591B16ACD4}" dt="2020-04-27T14:36:43.841" v="0" actId="33524"/>
          <ac:spMkLst>
            <pc:docMk/>
            <pc:sldMk cId="369263718" sldId="468"/>
            <ac:spMk id="8" creationId="{00000000-0000-0000-0000-000000000000}"/>
          </ac:spMkLst>
        </pc:spChg>
      </pc:sldChg>
      <pc:sldChg chg="modSp add mod modAnim modNotesTx">
        <pc:chgData name="Dustin Wilson" userId="0972698c26f529fb" providerId="LiveId" clId="{B39DE01E-B004-4281-ADCD-24591B16ACD4}" dt="2020-04-27T14:51:09.686" v="150" actId="6549"/>
        <pc:sldMkLst>
          <pc:docMk/>
          <pc:sldMk cId="2128283865" sldId="469"/>
        </pc:sldMkLst>
        <pc:spChg chg="mod">
          <ac:chgData name="Dustin Wilson" userId="0972698c26f529fb" providerId="LiveId" clId="{B39DE01E-B004-4281-ADCD-24591B16ACD4}" dt="2020-04-27T14:49:52.732" v="143"/>
          <ac:spMkLst>
            <pc:docMk/>
            <pc:sldMk cId="2128283865" sldId="469"/>
            <ac:spMk id="6" creationId="{00000000-0000-0000-0000-000000000000}"/>
          </ac:spMkLst>
        </pc:spChg>
        <pc:spChg chg="mod">
          <ac:chgData name="Dustin Wilson" userId="0972698c26f529fb" providerId="LiveId" clId="{B39DE01E-B004-4281-ADCD-24591B16ACD4}" dt="2020-04-27T14:50:09.245" v="145" actId="33524"/>
          <ac:spMkLst>
            <pc:docMk/>
            <pc:sldMk cId="2128283865" sldId="469"/>
            <ac:spMk id="8" creationId="{00000000-0000-0000-0000-000000000000}"/>
          </ac:spMkLst>
        </pc:spChg>
        <pc:picChg chg="mod">
          <ac:chgData name="Dustin Wilson" userId="0972698c26f529fb" providerId="LiveId" clId="{B39DE01E-B004-4281-ADCD-24591B16ACD4}" dt="2020-04-27T14:50:51.005" v="146" actId="14826"/>
          <ac:picMkLst>
            <pc:docMk/>
            <pc:sldMk cId="2128283865" sldId="469"/>
            <ac:picMk id="11" creationId="{448A5C0B-FFF2-4AA6-A576-C0263204B7FE}"/>
          </ac:picMkLst>
        </pc:picChg>
        <pc:picChg chg="mod">
          <ac:chgData name="Dustin Wilson" userId="0972698c26f529fb" providerId="LiveId" clId="{B39DE01E-B004-4281-ADCD-24591B16ACD4}" dt="2020-04-27T14:51:01.970" v="149" actId="1076"/>
          <ac:picMkLst>
            <pc:docMk/>
            <pc:sldMk cId="2128283865" sldId="469"/>
            <ac:picMk id="13" creationId="{B3B34E02-9CED-4359-8B53-EE99A34114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4F8878-65BF-471B-AB56-4C94B14C5E7F}" type="datetime1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6BED4E7-CCC8-4CE8-A6CB-D1F2709D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800F40B-35B1-461C-9F88-68E0E949BA4B}" type="datetime1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36" tIns="46569" rIns="93136" bIns="4656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0E9F8FC-DF98-448F-9D3E-2EC5883B6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7294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512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D88E9-DD9E-4AC8-AF6E-F70EBA5B53DD}" type="slidenum">
              <a:rPr lang="en-US"/>
              <a:pPr/>
              <a:t>12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Required Slide</a:t>
            </a:r>
          </a:p>
        </p:txBody>
      </p:sp>
    </p:spTree>
    <p:extLst>
      <p:ext uri="{BB962C8B-B14F-4D97-AF65-F5344CB8AC3E}">
        <p14:creationId xmlns:p14="http://schemas.microsoft.com/office/powerpoint/2010/main" val="380641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552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473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9F8FC-DF98-448F-9D3E-2EC5883B6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9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6038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043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7062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1446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4EB10-9CDB-458F-B78B-9C52CA4ACBA4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3276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4/30/2020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2400" y="3505200"/>
            <a:ext cx="9245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1"/>
            <a:ext cx="12192000" cy="122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635626"/>
            <a:ext cx="12192000" cy="122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69267" y="4797425"/>
            <a:ext cx="453813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  <a:ea typeface="+mn-ea"/>
              </a:rPr>
              <a:t>ULT Marketing</a:t>
            </a:r>
          </a:p>
        </p:txBody>
      </p:sp>
    </p:spTree>
    <p:extLst>
      <p:ext uri="{BB962C8B-B14F-4D97-AF65-F5344CB8AC3E}">
        <p14:creationId xmlns:p14="http://schemas.microsoft.com/office/powerpoint/2010/main" val="27361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AFDA5-5CFB-44E4-863C-387193A42717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0B7E3-6F65-41D4-949D-779159366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BB9A1-983A-4959-BF14-2B72E0C1C0E0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07AF1-78AF-42BB-AC97-1701C57B7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8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68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8E89E-4A3F-4B26-A8F8-AB6EABAAA1DF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37A2E-C92D-4CBB-8147-F8482E049D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B4F65-A10E-45BF-AEB9-16C4A82F54F7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55C53-373F-4A0B-994A-4A4390D8E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299DE-7B2C-4968-B352-A618762D2F9C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39371-6136-427C-85E7-A15DA60BC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C09DA-BD22-4006-B7EF-57403199BE63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00775-3C30-4361-90DA-0A1D11E771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7CEEE-926E-4659-B4FB-D654D465E65A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FC896-052A-4D3D-B0F8-4E2DD54D1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DB062-320F-4164-AE8C-F09D5C2CEB24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C4B5E-6B89-4396-A34C-7FF35DBED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D4846-48C3-49A8-9939-C77D0D8EC271}" type="datetime1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06ACC-CFFB-4334-8D8E-1362C02D9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3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4/30/2020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120" y="609600"/>
            <a:ext cx="11305760" cy="154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6600" b="1" dirty="0">
                <a:solidFill>
                  <a:schemeClr val="bg1"/>
                </a:solidFill>
              </a:rPr>
              <a:t>PHOSPHOR CONVERTED AMBER LED LUMINAIRES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738" y="1824359"/>
            <a:ext cx="6412524" cy="5209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4519A-DA72-4DA0-BC9D-990C9FD95EBA}"/>
              </a:ext>
            </a:extLst>
          </p:cNvPr>
          <p:cNvSpPr txBox="1"/>
          <p:nvPr/>
        </p:nvSpPr>
        <p:spPr>
          <a:xfrm>
            <a:off x="2362200" y="76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ASTROPHILE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AMERICAN MADE LED LUMINAIRES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19200"/>
            <a:ext cx="7391400" cy="22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All aluminum fixture housings and electronics 100% designed and manufactured in the USA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Fully rated and certified facilities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Rigorous Quality Control testing procedures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Luminaires thoroughly tested by independent third-party photometric laboratories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Available through both factory-direct and distribution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8A5C0B-FFF2-4AA6-A576-C0263204B7FE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24" y="3583033"/>
            <a:ext cx="2600867" cy="1998617"/>
          </a:xfrm>
          <a:prstGeom prst="roundRect">
            <a:avLst>
              <a:gd name="adj" fmla="val 0"/>
            </a:avLst>
          </a:prstGeom>
          <a:ln w="1270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12" descr="SMT 03.jpg">
            <a:extLst>
              <a:ext uri="{FF2B5EF4-FFF2-40B4-BE49-F238E27FC236}">
                <a16:creationId xmlns:a16="http://schemas.microsoft.com/office/drawing/2014/main" id="{B3B34E02-9CED-4359-8B53-EE99A3411464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716" y="3583033"/>
            <a:ext cx="3107267" cy="1998617"/>
          </a:xfrm>
          <a:prstGeom prst="roundRect">
            <a:avLst>
              <a:gd name="adj" fmla="val 0"/>
            </a:avLst>
          </a:prstGeom>
          <a:ln w="1270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828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0B7C1-95BE-4083-8FAC-BE52DB246AA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6231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232916"/>
            <a:ext cx="10363200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Designing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new dark sky compliant fixtures that will meet all lighting specifications;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Delivering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the highest light output and reliability rating in the industry;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Providing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independent test data to verify luminaire performance;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Offering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direct sales options to cities and municipalities;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Manufacturing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 the only 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future-proof LED lighting fixture </a:t>
            </a: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on the market today.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1099" y="381000"/>
            <a:ext cx="9469259" cy="164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</a:rPr>
              <a:t>WHY CHOOSE</a:t>
            </a:r>
          </a:p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</a:rPr>
              <a:t>CROSSROADS LED?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A7900-1602-4F11-B7EE-A3DC2A223636}"/>
              </a:ext>
            </a:extLst>
          </p:cNvPr>
          <p:cNvSpPr txBox="1"/>
          <p:nvPr/>
        </p:nvSpPr>
        <p:spPr>
          <a:xfrm>
            <a:off x="685800" y="2133600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Unlike other LED companies, Crossroads LED is committed to leading the industry in performance, dependability and cost savings solutions by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8D028-9004-4F2C-87FF-A72F6092F1B1}"/>
              </a:ext>
            </a:extLst>
          </p:cNvPr>
          <p:cNvSpPr txBox="1"/>
          <p:nvPr/>
        </p:nvSpPr>
        <p:spPr>
          <a:xfrm>
            <a:off x="3300628" y="6292334"/>
            <a:ext cx="668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SUCCESSFUL LIGHTING PROJECTS </a:t>
            </a:r>
            <a:r>
              <a:rPr lang="en-US" b="1">
                <a:solidFill>
                  <a:schemeClr val="bg1"/>
                </a:solidFill>
              </a:rPr>
              <a:t>BEGIN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chemeClr val="bg1"/>
                </a:solidFill>
              </a:rPr>
              <a:t>END</a:t>
            </a:r>
            <a:r>
              <a:rPr lang="en-US">
                <a:solidFill>
                  <a:schemeClr val="bg1"/>
                </a:solidFill>
              </a:rPr>
              <a:t> WITH</a:t>
            </a:r>
          </a:p>
        </p:txBody>
      </p:sp>
    </p:spTree>
    <p:extLst>
      <p:ext uri="{BB962C8B-B14F-4D97-AF65-F5344CB8AC3E}">
        <p14:creationId xmlns:p14="http://schemas.microsoft.com/office/powerpoint/2010/main" val="276802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plete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522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 - WHAT IS LIGHT POLLUTION?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495800"/>
            <a:ext cx="8458200" cy="165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Light pollution is the introduction of artificial light into the night sky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Artificial lighting is the primary cause of sky glow, obscuring the stars and creating perpetual twilight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Light pollution contributes to light trespass issues on public and private properties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Today, 80% of the United States population cannot see the Milky Way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43434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FC59CB-4C85-47A8-B6BD-8BCA6E4C3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608" y="0"/>
            <a:ext cx="6972984" cy="3175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484AF-3C76-4804-8A13-3AB344E2668B}"/>
              </a:ext>
            </a:extLst>
          </p:cNvPr>
          <p:cNvSpPr txBox="1"/>
          <p:nvPr/>
        </p:nvSpPr>
        <p:spPr>
          <a:xfrm>
            <a:off x="2268415" y="3175391"/>
            <a:ext cx="6981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Before and after photos during a power outage that illustrates the issues associated with light pollution and sky glow</a:t>
            </a:r>
          </a:p>
        </p:txBody>
      </p:sp>
    </p:spTree>
    <p:extLst>
      <p:ext uri="{BB962C8B-B14F-4D97-AF65-F5344CB8AC3E}">
        <p14:creationId xmlns:p14="http://schemas.microsoft.com/office/powerpoint/2010/main" val="188449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611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 - OBSOLETE LIGHTING TECHNOLOGY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6157">
            <a:off x="-174488" y="1427986"/>
            <a:ext cx="6963751" cy="5657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9" y="1219199"/>
            <a:ext cx="1013459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Low Pressure Sodium (LPS) fixtures were an excellent choice for cities, observatories and environmentally sensitive areas that require Dark Sky compliant lighting.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LPS fixtures have become obsolete and replacement parts are expensive and difficult to obtain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2D90B0-A871-4583-80BD-4775A154EE5A}"/>
              </a:ext>
            </a:extLst>
          </p:cNvPr>
          <p:cNvSpPr/>
          <p:nvPr/>
        </p:nvSpPr>
        <p:spPr>
          <a:xfrm>
            <a:off x="-947286" y="1739919"/>
            <a:ext cx="7674907" cy="5221075"/>
          </a:xfrm>
          <a:prstGeom prst="ellipse">
            <a:avLst/>
          </a:prstGeom>
          <a:gradFill flip="none" rotWithShape="0">
            <a:gsLst>
              <a:gs pos="45000">
                <a:schemeClr val="accent4">
                  <a:lumMod val="60000"/>
                  <a:lumOff val="4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60F281-F06C-4F1E-A86B-BC0F9794DDA4}"/>
              </a:ext>
            </a:extLst>
          </p:cNvPr>
          <p:cNvSpPr/>
          <p:nvPr/>
        </p:nvSpPr>
        <p:spPr>
          <a:xfrm>
            <a:off x="1086041" y="1575852"/>
            <a:ext cx="7674907" cy="5221075"/>
          </a:xfrm>
          <a:prstGeom prst="ellipse">
            <a:avLst/>
          </a:prstGeom>
          <a:gradFill flip="none" rotWithShape="0">
            <a:gsLst>
              <a:gs pos="45000">
                <a:schemeClr val="accent4">
                  <a:lumMod val="60000"/>
                  <a:lumOff val="4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3F0A253-0198-4656-971D-8C340CCD2F2C}"/>
              </a:ext>
            </a:extLst>
          </p:cNvPr>
          <p:cNvSpPr/>
          <p:nvPr/>
        </p:nvSpPr>
        <p:spPr>
          <a:xfrm>
            <a:off x="5660033" y="4256495"/>
            <a:ext cx="1143000" cy="7294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840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PROBLEM - MOST LED LUMINAIRES ARE NOT DARK SKY COMPLIANT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611" y="3811753"/>
            <a:ext cx="4303852" cy="2761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19199"/>
            <a:ext cx="10134600" cy="22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Most LED luminaires are not Dark Sky Compliant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White LED’s produce a significant amount of blue light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Blue light scatters in the atmosphere, obscuring the view of stars from the ground and contributing to light pollution and sky glow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When compared to existing HPS and LPS fixtures, most LED street lights increase light pollution and sky glow anywhere from 170% to over 500%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Externally mounted light shields offer no protection against light pollution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C7AC3-C20A-4191-84F4-54CE864259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391" y="3294952"/>
            <a:ext cx="4459913" cy="3623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7B5E5-ED5A-4B51-998F-6747CE3106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70" y="3294952"/>
            <a:ext cx="2897597" cy="27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57 0.01968 L 2.29167E-6 0.0150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650" y="381000"/>
            <a:ext cx="11008142" cy="164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>
                <a:solidFill>
                  <a:schemeClr val="bg1"/>
                </a:solidFill>
              </a:rPr>
              <a:t>THE CROSSROADS LED</a:t>
            </a:r>
          </a:p>
          <a:p>
            <a:pPr algn="ctr">
              <a:lnSpc>
                <a:spcPts val="6000"/>
              </a:lnSpc>
            </a:pPr>
            <a:r>
              <a:rPr lang="en-US" sz="7200" b="1">
                <a:solidFill>
                  <a:schemeClr val="bg1"/>
                </a:solidFill>
              </a:rPr>
              <a:t>SOLUTION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221" y="1862421"/>
            <a:ext cx="6278020" cy="5102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076" y="2971800"/>
            <a:ext cx="479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American-made LED luminaires designed specifically for Dark Sky lighting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186913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0769 0.01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DARK SKY COMPATIBLE SOLUTIONS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33961-81B3-47DA-BBFC-F8B0F0B08763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489807"/>
            <a:ext cx="4800600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90FE0-C851-4F3E-87A3-0168027BD476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198816"/>
            <a:ext cx="4800600" cy="2194560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F5D68-95D2-4A86-9789-E8671A72D605}"/>
              </a:ext>
            </a:extLst>
          </p:cNvPr>
          <p:cNvSpPr txBox="1"/>
          <p:nvPr/>
        </p:nvSpPr>
        <p:spPr>
          <a:xfrm>
            <a:off x="6396836" y="2309642"/>
            <a:ext cx="558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LED 3000K ROADWAY FIXTURE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Spectral Power Distribution (SPD) Measurement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5999F-DCA7-40E2-AAB3-7C456BB154F2}"/>
              </a:ext>
            </a:extLst>
          </p:cNvPr>
          <p:cNvSpPr txBox="1"/>
          <p:nvPr/>
        </p:nvSpPr>
        <p:spPr>
          <a:xfrm>
            <a:off x="6396836" y="4803950"/>
            <a:ext cx="591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CROSSROADS LED 2000K ASTROPHILE FIXTURES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Spectral Power Distribution (SPD)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28468-9E9A-4141-81B1-6BEBE120B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63" y="1380897"/>
            <a:ext cx="3400514" cy="2762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37F64F-87F0-4EDA-B42C-643CBE3A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908" y="4028791"/>
            <a:ext cx="3684365" cy="29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KEY BENEFITS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066800"/>
            <a:ext cx="1013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219200"/>
            <a:ext cx="8105115" cy="517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Modular and flexible design is future-proof.  All components, including LED modules and power supplies are both field replaceable and upgradable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Fully integrated and adjustable internal house side shielding completely eliminates light trespass issues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Fully Recessed LED modules eliminate up-light and glare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Adjustable lumen output from 2,000 to 18,000 lumens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Available color temperature range of 2000 and 2200 kelvin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Scotopic/ Photopic ratios ranging from 0.3 to 0.4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Proprietary, advanced two-stage thermal management system ensures low LED die temperatures, guaranteeing years of reliability and long life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Easy to read internal bubble level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Standard 7 pin ANSI photo cell socket is compatible with all electronic lighting controls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YEARS of trouble-free operation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Patented, proven and reliable technology</a:t>
            </a: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(Patent number: US 9,964,288)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3" name="Picture 2" descr="A picture containing indoor, black, sitting, small&#10;&#10;Description automatically generated">
            <a:extLst>
              <a:ext uri="{FF2B5EF4-FFF2-40B4-BE49-F238E27FC236}">
                <a16:creationId xmlns:a16="http://schemas.microsoft.com/office/drawing/2014/main" id="{B823A07D-E175-4BE3-9C7E-170CB45ED2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672" y="284896"/>
            <a:ext cx="6977202" cy="56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8BC06E-94B6-4753-92E3-50ED5423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1066800"/>
            <a:ext cx="4831443" cy="296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DARK SKY COMPATIBLE SOLUTIONS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85800" y="1066800"/>
            <a:ext cx="617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219200"/>
            <a:ext cx="5596467" cy="308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Phosphor converted amber LED’s meet and exceed strict emission requirements of cities, universities and astronomical observatories that are seeking dark sky compatible LED lighting solutions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High efficacy rating is two to three times that of similar dark sky compliant fixtures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Low LED die temperatures guarantee lumen maintenance and reliability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L70 rating of 85,000hrs (19.40 years)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Arial" panose="020B0604020202020204" pitchFamily="34" charset="0"/>
              </a:rPr>
              <a:t>Available in type I, II, III, IV, and V distribution patterns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79670-5C3D-404E-937C-66394D2F1E0D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467" y="3586171"/>
            <a:ext cx="4401333" cy="296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32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0B602C-6A7E-4688-A40F-9771E3FA64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4615" y="2209711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DARK SKY COMPATIBLE SOLUTIONS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487254"/>
            <a:ext cx="1930400" cy="1085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F1F85-606B-4C2B-8EF8-9C21A661ABD8}"/>
              </a:ext>
            </a:extLst>
          </p:cNvPr>
          <p:cNvSpPr txBox="1"/>
          <p:nvPr/>
        </p:nvSpPr>
        <p:spPr>
          <a:xfrm>
            <a:off x="933915" y="2579043"/>
            <a:ext cx="10324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2000K ASTROPHILE STREET LIGHT FIXTURE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MOUNTED ON 35-FOOT POLE</a:t>
            </a:r>
          </a:p>
        </p:txBody>
      </p:sp>
    </p:spTree>
    <p:extLst>
      <p:ext uri="{BB962C8B-B14F-4D97-AF65-F5344CB8AC3E}">
        <p14:creationId xmlns:p14="http://schemas.microsoft.com/office/powerpoint/2010/main" val="298510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622</Words>
  <Application>Microsoft Office PowerPoint</Application>
  <PresentationFormat>Widescreen</PresentationFormat>
  <Paragraphs>73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Capabilities</dc:title>
  <dc:creator>Buddy Stefanoff</dc:creator>
  <cp:lastModifiedBy>Dustin Wilson</cp:lastModifiedBy>
  <cp:revision>16</cp:revision>
  <dcterms:created xsi:type="dcterms:W3CDTF">2010-07-07T12:50:02Z</dcterms:created>
  <dcterms:modified xsi:type="dcterms:W3CDTF">2020-04-30T14:18:32Z</dcterms:modified>
</cp:coreProperties>
</file>